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79" autoAdjust="0"/>
    <p:restoredTop sz="94660"/>
  </p:normalViewPr>
  <p:slideViewPr>
    <p:cSldViewPr>
      <p:cViewPr varScale="1">
        <p:scale>
          <a:sx n="56" d="100"/>
          <a:sy n="56" d="100"/>
        </p:scale>
        <p:origin x="2700"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371725" cy="401638"/>
          </a:xfrm>
          <a:prstGeom prst="rect">
            <a:avLst/>
          </a:prstGeom>
        </p:spPr>
        <p:txBody>
          <a:bodyPr vert="horz" lIns="91440" tIns="45720" rIns="91440" bIns="45720" rtlCol="0"/>
          <a:lstStyle>
            <a:lvl1pPr algn="l">
              <a:defRPr sz="1200"/>
            </a:lvl1pPr>
          </a:lstStyle>
          <a:p>
            <a:endParaRPr lang="es-ES"/>
          </a:p>
        </p:txBody>
      </p:sp>
      <p:sp>
        <p:nvSpPr>
          <p:cNvPr id="3" name="날짜 개체 틀 2"/>
          <p:cNvSpPr>
            <a:spLocks noGrp="1"/>
          </p:cNvSpPr>
          <p:nvPr>
            <p:ph type="dt" idx="1"/>
          </p:nvPr>
        </p:nvSpPr>
        <p:spPr>
          <a:xfrm>
            <a:off x="3100388" y="0"/>
            <a:ext cx="2371725" cy="401638"/>
          </a:xfrm>
          <a:prstGeom prst="rect">
            <a:avLst/>
          </a:prstGeom>
        </p:spPr>
        <p:txBody>
          <a:bodyPr vert="horz" lIns="91440" tIns="45720" rIns="91440" bIns="45720" rtlCol="0"/>
          <a:lstStyle>
            <a:lvl1pPr algn="r">
              <a:defRPr sz="1200"/>
            </a:lvl1pPr>
          </a:lstStyle>
          <a:p>
            <a:fld id="{534D1340-7322-4828-BF4C-83A94F8AA5DA}" type="datetimeFigureOut">
              <a:rPr lang="es-ES" smtClean="0"/>
              <a:t>22/02/2022</a:t>
            </a:fld>
            <a:endParaRPr lang="es-ES"/>
          </a:p>
        </p:txBody>
      </p:sp>
      <p:sp>
        <p:nvSpPr>
          <p:cNvPr id="4" name="슬라이드 이미지 개체 틀 3"/>
          <p:cNvSpPr>
            <a:spLocks noGrp="1" noRot="1" noChangeAspect="1"/>
          </p:cNvSpPr>
          <p:nvPr>
            <p:ph type="sldImg" idx="2"/>
          </p:nvPr>
        </p:nvSpPr>
        <p:spPr>
          <a:xfrm>
            <a:off x="1812925" y="1000125"/>
            <a:ext cx="1847850" cy="2700338"/>
          </a:xfrm>
          <a:prstGeom prst="rect">
            <a:avLst/>
          </a:prstGeom>
          <a:noFill/>
          <a:ln w="12700">
            <a:solidFill>
              <a:prstClr val="black"/>
            </a:solidFill>
          </a:ln>
        </p:spPr>
        <p:txBody>
          <a:bodyPr vert="horz" lIns="91440" tIns="45720" rIns="91440" bIns="45720" rtlCol="0" anchor="ctr"/>
          <a:lstStyle/>
          <a:p>
            <a:endParaRPr lang="es-ES"/>
          </a:p>
        </p:txBody>
      </p:sp>
      <p:sp>
        <p:nvSpPr>
          <p:cNvPr id="5" name="슬라이드 노트 개체 틀 4"/>
          <p:cNvSpPr>
            <a:spLocks noGrp="1"/>
          </p:cNvSpPr>
          <p:nvPr>
            <p:ph type="body" sz="quarter" idx="3"/>
          </p:nvPr>
        </p:nvSpPr>
        <p:spPr>
          <a:xfrm>
            <a:off x="547688" y="3851275"/>
            <a:ext cx="4378325" cy="3149600"/>
          </a:xfrm>
          <a:prstGeom prst="rect">
            <a:avLst/>
          </a:prstGeom>
        </p:spPr>
        <p:txBody>
          <a:bodyPr vert="horz" lIns="91440" tIns="45720" rIns="91440" bIns="45720" rtlCol="0"/>
          <a:lstStyle/>
          <a:p>
            <a:pPr lvl="0"/>
            <a:r>
              <a:rPr lang="ko-KR" altLang="es-ES"/>
              <a:t>마스터 텍스트 스타일을 편집하려면 클릭</a:t>
            </a:r>
          </a:p>
          <a:p>
            <a:pPr lvl="1"/>
            <a:r>
              <a:rPr lang="ko-KR" altLang="es-ES"/>
              <a:t>두 번째 수준</a:t>
            </a:r>
          </a:p>
          <a:p>
            <a:pPr lvl="2"/>
            <a:r>
              <a:rPr lang="ko-KR" altLang="es-ES"/>
              <a:t>세 번째 수준</a:t>
            </a:r>
          </a:p>
          <a:p>
            <a:pPr lvl="3"/>
            <a:r>
              <a:rPr lang="ko-KR" altLang="es-ES"/>
              <a:t>네 번째 수준</a:t>
            </a:r>
          </a:p>
          <a:p>
            <a:pPr lvl="4"/>
            <a:r>
              <a:rPr lang="ko-KR" altLang="es-ES"/>
              <a:t>다섯 번째 수준</a:t>
            </a:r>
            <a:endParaRPr lang="es-ES"/>
          </a:p>
        </p:txBody>
      </p:sp>
      <p:sp>
        <p:nvSpPr>
          <p:cNvPr id="6" name="바닥글 개체 틀 5"/>
          <p:cNvSpPr>
            <a:spLocks noGrp="1"/>
          </p:cNvSpPr>
          <p:nvPr>
            <p:ph type="ftr" sz="quarter" idx="4"/>
          </p:nvPr>
        </p:nvSpPr>
        <p:spPr>
          <a:xfrm>
            <a:off x="0" y="7599363"/>
            <a:ext cx="2371725" cy="401637"/>
          </a:xfrm>
          <a:prstGeom prst="rect">
            <a:avLst/>
          </a:prstGeom>
        </p:spPr>
        <p:txBody>
          <a:bodyPr vert="horz" lIns="91440" tIns="45720" rIns="91440" bIns="45720" rtlCol="0" anchor="b"/>
          <a:lstStyle>
            <a:lvl1pPr algn="l">
              <a:defRPr sz="1200"/>
            </a:lvl1pPr>
          </a:lstStyle>
          <a:p>
            <a:endParaRPr lang="es-ES"/>
          </a:p>
        </p:txBody>
      </p:sp>
      <p:sp>
        <p:nvSpPr>
          <p:cNvPr id="7" name="슬라이드 번호 개체 틀 6"/>
          <p:cNvSpPr>
            <a:spLocks noGrp="1"/>
          </p:cNvSpPr>
          <p:nvPr>
            <p:ph type="sldNum" sz="quarter" idx="5"/>
          </p:nvPr>
        </p:nvSpPr>
        <p:spPr>
          <a:xfrm>
            <a:off x="3100388" y="7599363"/>
            <a:ext cx="2371725" cy="401637"/>
          </a:xfrm>
          <a:prstGeom prst="rect">
            <a:avLst/>
          </a:prstGeom>
        </p:spPr>
        <p:txBody>
          <a:bodyPr vert="horz" lIns="91440" tIns="45720" rIns="91440" bIns="45720" rtlCol="0" anchor="b"/>
          <a:lstStyle>
            <a:lvl1pPr algn="r">
              <a:defRPr sz="1200"/>
            </a:lvl1pPr>
          </a:lstStyle>
          <a:p>
            <a:fld id="{D4CD9C86-E7A0-4498-B8E5-08C07153472A}" type="slidenum">
              <a:rPr lang="es-ES" smtClean="0"/>
              <a:t>‹#›</a:t>
            </a:fld>
            <a:endParaRPr lang="es-ES"/>
          </a:p>
        </p:txBody>
      </p:sp>
    </p:spTree>
    <p:extLst>
      <p:ext uri="{BB962C8B-B14F-4D97-AF65-F5344CB8AC3E}">
        <p14:creationId xmlns:p14="http://schemas.microsoft.com/office/powerpoint/2010/main" val="3894404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s-ES" dirty="0"/>
          </a:p>
        </p:txBody>
      </p:sp>
      <p:sp>
        <p:nvSpPr>
          <p:cNvPr id="4" name="슬라이드 번호 개체 틀 3"/>
          <p:cNvSpPr>
            <a:spLocks noGrp="1"/>
          </p:cNvSpPr>
          <p:nvPr>
            <p:ph type="sldNum" sz="quarter" idx="5"/>
          </p:nvPr>
        </p:nvSpPr>
        <p:spPr/>
        <p:txBody>
          <a:bodyPr/>
          <a:lstStyle/>
          <a:p>
            <a:fld id="{D4CD9C86-E7A0-4498-B8E5-08C07153472A}" type="slidenum">
              <a:rPr lang="es-ES" smtClean="0"/>
              <a:t>1</a:t>
            </a:fld>
            <a:endParaRPr lang="es-ES"/>
          </a:p>
        </p:txBody>
      </p:sp>
    </p:spTree>
    <p:extLst>
      <p:ext uri="{BB962C8B-B14F-4D97-AF65-F5344CB8AC3E}">
        <p14:creationId xmlns:p14="http://schemas.microsoft.com/office/powerpoint/2010/main" val="2336210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그룹 5">
            <a:extLst>
              <a:ext uri="{FF2B5EF4-FFF2-40B4-BE49-F238E27FC236}">
                <a16:creationId xmlns:a16="http://schemas.microsoft.com/office/drawing/2014/main" id="{523B310B-C350-4C28-ADCC-47ECC895404D}"/>
              </a:ext>
            </a:extLst>
          </p:cNvPr>
          <p:cNvGrpSpPr/>
          <p:nvPr/>
        </p:nvGrpSpPr>
        <p:grpSpPr>
          <a:xfrm>
            <a:off x="0" y="-108004"/>
            <a:ext cx="5471998" cy="8100003"/>
            <a:chOff x="0" y="-108004"/>
            <a:chExt cx="5471998" cy="8100003"/>
          </a:xfrm>
        </p:grpSpPr>
        <p:sp>
          <p:nvSpPr>
            <p:cNvPr id="28" name="object 28"/>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BE0F9"/>
            </a:solidFill>
          </p:spPr>
          <p:txBody>
            <a:bodyPr wrap="square" lIns="0" tIns="0" rIns="0" bIns="0" rtlCol="0">
              <a:noAutofit/>
            </a:bodyPr>
            <a:lstStyle/>
            <a:p>
              <a:endParaRPr/>
            </a:p>
          </p:txBody>
        </p:sp>
        <p:sp>
          <p:nvSpPr>
            <p:cNvPr id="17" name="object 17"/>
            <p:cNvSpPr/>
            <p:nvPr/>
          </p:nvSpPr>
          <p:spPr>
            <a:xfrm>
              <a:off x="5468823" y="7638859"/>
              <a:ext cx="0" cy="353136"/>
            </a:xfrm>
            <a:custGeom>
              <a:avLst/>
              <a:gdLst/>
              <a:ahLst/>
              <a:cxnLst/>
              <a:rect l="l" t="t" r="r" b="b"/>
              <a:pathLst>
                <a:path h="353136">
                  <a:moveTo>
                    <a:pt x="0" y="0"/>
                  </a:moveTo>
                  <a:lnTo>
                    <a:pt x="0" y="353136"/>
                  </a:lnTo>
                </a:path>
              </a:pathLst>
            </a:custGeom>
            <a:ln w="7620">
              <a:solidFill>
                <a:srgbClr val="ABE0F9"/>
              </a:solidFill>
            </a:ln>
          </p:spPr>
          <p:txBody>
            <a:bodyPr wrap="square" lIns="0" tIns="0" rIns="0" bIns="0" rtlCol="0">
              <a:noAutofit/>
            </a:bodyPr>
            <a:lstStyle/>
            <a:p>
              <a:endParaRPr/>
            </a:p>
          </p:txBody>
        </p:sp>
        <p:sp>
          <p:nvSpPr>
            <p:cNvPr id="18" name="object 18"/>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19" name="object 19"/>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0" name="object 20"/>
            <p:cNvSpPr/>
            <p:nvPr/>
          </p:nvSpPr>
          <p:spPr>
            <a:xfrm>
              <a:off x="461650" y="1680215"/>
              <a:ext cx="729081" cy="499802"/>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a:p>
          </p:txBody>
        </p:sp>
        <p:sp>
          <p:nvSpPr>
            <p:cNvPr id="21" name="object 21"/>
            <p:cNvSpPr/>
            <p:nvPr/>
          </p:nvSpPr>
          <p:spPr>
            <a:xfrm>
              <a:off x="824831" y="1745867"/>
              <a:ext cx="346367" cy="409359"/>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6"/>
                  </a:lnTo>
                  <a:lnTo>
                    <a:pt x="334439" y="401807"/>
                  </a:lnTo>
                  <a:lnTo>
                    <a:pt x="323726" y="397080"/>
                  </a:lnTo>
                  <a:lnTo>
                    <a:pt x="308749" y="391964"/>
                  </a:lnTo>
                  <a:lnTo>
                    <a:pt x="288968" y="386889"/>
                  </a:lnTo>
                  <a:lnTo>
                    <a:pt x="263845" y="382285"/>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2" name="object 22"/>
            <p:cNvSpPr/>
            <p:nvPr/>
          </p:nvSpPr>
          <p:spPr>
            <a:xfrm>
              <a:off x="1128895" y="1723536"/>
              <a:ext cx="11391" cy="389450"/>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8" y="95432"/>
                  </a:lnTo>
                  <a:lnTo>
                    <a:pt x="8128" y="343971"/>
                  </a:lnTo>
                  <a:lnTo>
                    <a:pt x="11391" y="389450"/>
                  </a:lnTo>
                </a:path>
              </a:pathLst>
            </a:custGeom>
            <a:ln w="12699">
              <a:solidFill>
                <a:srgbClr val="939597"/>
              </a:solidFill>
            </a:ln>
          </p:spPr>
          <p:txBody>
            <a:bodyPr wrap="square" lIns="0" tIns="0" rIns="0" bIns="0" rtlCol="0">
              <a:noAutofit/>
            </a:bodyPr>
            <a:lstStyle/>
            <a:p>
              <a:endParaRPr/>
            </a:p>
          </p:txBody>
        </p:sp>
        <p:sp>
          <p:nvSpPr>
            <p:cNvPr id="23" name="object 23"/>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4" name="object 24"/>
            <p:cNvSpPr/>
            <p:nvPr/>
          </p:nvSpPr>
          <p:spPr>
            <a:xfrm>
              <a:off x="481182" y="1704999"/>
              <a:ext cx="335241" cy="45509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5" name="object 25"/>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1049358" y="2470397"/>
              <a:ext cx="3175850" cy="3194497"/>
            </a:xfrm>
            <a:prstGeom prst="rect">
              <a:avLst/>
            </a:prstGeom>
            <a:blipFill>
              <a:blip r:embed="rId3" cstate="print"/>
              <a:stretch>
                <a:fillRect/>
              </a:stretch>
            </a:blipFill>
          </p:spPr>
          <p:txBody>
            <a:bodyPr wrap="square" lIns="0" tIns="0" rIns="0" bIns="0" rtlCol="0">
              <a:noAutofit/>
            </a:bodyPr>
            <a:lstStyle/>
            <a:p>
              <a:endParaRPr/>
            </a:p>
          </p:txBody>
        </p:sp>
        <p:sp>
          <p:nvSpPr>
            <p:cNvPr id="15" name="object 15"/>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12" name="object 12"/>
            <p:cNvSpPr txBox="1"/>
            <p:nvPr/>
          </p:nvSpPr>
          <p:spPr>
            <a:xfrm>
              <a:off x="1142700" y="560717"/>
              <a:ext cx="3290277" cy="690369"/>
            </a:xfrm>
            <a:prstGeom prst="rect">
              <a:avLst/>
            </a:prstGeom>
          </p:spPr>
          <p:txBody>
            <a:bodyPr wrap="square" lIns="0" tIns="15462" rIns="0" bIns="0" rtlCol="0">
              <a:noAutofit/>
            </a:bodyPr>
            <a:lstStyle/>
            <a:p>
              <a:pPr marL="12700" marR="17145" algn="just">
                <a:lnSpc>
                  <a:spcPts val="2435"/>
                </a:lnSpc>
              </a:pPr>
              <a:r>
                <a:rPr lang="es-ES" sz="2400" dirty="0">
                  <a:latin typeface="Times New Roman"/>
                  <a:cs typeface="Times New Roman"/>
                </a:rPr>
                <a:t>La oración contestada</a:t>
              </a:r>
              <a:endParaRPr sz="2400" dirty="0">
                <a:latin typeface="Times New Roman"/>
                <a:cs typeface="Times New Roman"/>
              </a:endParaRPr>
            </a:p>
            <a:p>
              <a:pPr marL="25400" marR="17145" algn="just">
                <a:lnSpc>
                  <a:spcPct val="143312"/>
                </a:lnSpc>
                <a:spcBef>
                  <a:spcPts val="188"/>
                </a:spcBef>
              </a:pPr>
              <a:r>
                <a:rPr lang="es-ES" sz="900" dirty="0">
                  <a:latin typeface="Malgun Gothic"/>
                  <a:cs typeface="Malgun Gothic"/>
                </a:rPr>
                <a:t>Lc</a:t>
              </a:r>
              <a:r>
                <a:rPr sz="900" dirty="0">
                  <a:latin typeface="Malgun Gothic"/>
                  <a:cs typeface="Malgun Gothic"/>
                </a:rPr>
                <a:t> 11:1~13, 18:1~8</a:t>
              </a:r>
            </a:p>
            <a:p>
              <a:pPr marL="25400" algn="just">
                <a:lnSpc>
                  <a:spcPts val="1080"/>
                </a:lnSpc>
                <a:spcBef>
                  <a:spcPts val="54"/>
                </a:spcBef>
              </a:pPr>
              <a:r>
                <a:rPr lang="en-US" sz="900" dirty="0">
                  <a:latin typeface="Malgun Gothic"/>
                  <a:cs typeface="Malgun Gothic"/>
                </a:rPr>
                <a:t>Himnario</a:t>
              </a:r>
              <a:r>
                <a:rPr sz="900" dirty="0">
                  <a:latin typeface="Malgun Gothic"/>
                  <a:cs typeface="Malgun Gothic"/>
                </a:rPr>
                <a:t> </a:t>
              </a:r>
              <a:r>
                <a:rPr lang="es-ES" sz="900" dirty="0">
                  <a:latin typeface="Malgun Gothic"/>
                  <a:cs typeface="Malgun Gothic"/>
                </a:rPr>
                <a:t>298</a:t>
              </a:r>
              <a:r>
                <a:rPr sz="900" dirty="0">
                  <a:latin typeface="Malgun Gothic"/>
                  <a:cs typeface="Malgun Gothic"/>
                </a:rPr>
                <a:t> (</a:t>
              </a:r>
              <a:r>
                <a:rPr lang="es-ES" sz="900" dirty="0">
                  <a:latin typeface="Malgun Gothic"/>
                  <a:cs typeface="Malgun Gothic"/>
                </a:rPr>
                <a:t>Oro a ti oh Señor</a:t>
              </a:r>
              <a:r>
                <a:rPr sz="900" dirty="0">
                  <a:latin typeface="Malgun Gothic"/>
                  <a:cs typeface="Malgun Gothic"/>
                </a:rPr>
                <a:t>)</a:t>
              </a:r>
            </a:p>
          </p:txBody>
        </p:sp>
        <p:sp>
          <p:nvSpPr>
            <p:cNvPr id="10" name="object 10"/>
            <p:cNvSpPr txBox="1"/>
            <p:nvPr/>
          </p:nvSpPr>
          <p:spPr>
            <a:xfrm>
              <a:off x="1286159" y="1666858"/>
              <a:ext cx="3508091" cy="139700"/>
            </a:xfrm>
            <a:prstGeom prst="rect">
              <a:avLst/>
            </a:prstGeom>
          </p:spPr>
          <p:txBody>
            <a:bodyPr wrap="square" lIns="0" tIns="6477" rIns="0" bIns="0" rtlCol="0">
              <a:noAutofit/>
            </a:bodyPr>
            <a:lstStyle/>
            <a:p>
              <a:pPr marL="12700" algn="just"/>
              <a:r>
                <a:rPr lang="es-ES" sz="900" dirty="0">
                  <a:latin typeface="Malgun Gothic" panose="020B0503020000020004" pitchFamily="34" charset="-127"/>
                  <a:ea typeface="Malgun Gothic" panose="020B0503020000020004" pitchFamily="34" charset="-127"/>
                  <a:cs typeface="Times New Roman"/>
                </a:rPr>
                <a:t>1. Conocer las condiciones de oración para obtener respuestas</a:t>
              </a:r>
              <a:r>
                <a:rPr sz="900" dirty="0">
                  <a:latin typeface="Malgun Gothic" panose="020B0503020000020004" pitchFamily="34" charset="-127"/>
                  <a:ea typeface="Malgun Gothic" panose="020B0503020000020004" pitchFamily="34" charset="-127"/>
                  <a:cs typeface="Times New Roman"/>
                </a:rPr>
                <a:t>.</a:t>
              </a:r>
            </a:p>
          </p:txBody>
        </p:sp>
        <p:sp>
          <p:nvSpPr>
            <p:cNvPr id="9" name="object 9"/>
            <p:cNvSpPr txBox="1"/>
            <p:nvPr/>
          </p:nvSpPr>
          <p:spPr>
            <a:xfrm>
              <a:off x="1286158" y="1920833"/>
              <a:ext cx="3584291" cy="139700"/>
            </a:xfrm>
            <a:prstGeom prst="rect">
              <a:avLst/>
            </a:prstGeom>
          </p:spPr>
          <p:txBody>
            <a:bodyPr wrap="square" lIns="0" tIns="6477" rIns="0" bIns="0" rtlCol="0">
              <a:noAutofit/>
            </a:bodyPr>
            <a:lstStyle/>
            <a:p>
              <a:pPr marL="12700" algn="just"/>
              <a:r>
                <a:rPr sz="900" dirty="0">
                  <a:latin typeface="Malgun Gothic" panose="020B0503020000020004" pitchFamily="34" charset="-127"/>
                  <a:ea typeface="Malgun Gothic" panose="020B0503020000020004" pitchFamily="34" charset="-127"/>
                  <a:cs typeface="Times New Roman"/>
                </a:rPr>
                <a:t>2.</a:t>
              </a:r>
              <a:r>
                <a:rPr lang="es-ES" sz="900" dirty="0">
                  <a:latin typeface="Malgun Gothic" panose="020B0503020000020004" pitchFamily="34" charset="-127"/>
                  <a:ea typeface="Malgun Gothic" panose="020B0503020000020004" pitchFamily="34" charset="-127"/>
                  <a:cs typeface="Times New Roman"/>
                </a:rPr>
                <a:t> Conocer los beneficios de oración y orar realmente.</a:t>
              </a:r>
              <a:endParaRPr sz="900" dirty="0">
                <a:latin typeface="Malgun Gothic" panose="020B0503020000020004" pitchFamily="34" charset="-127"/>
                <a:ea typeface="Malgun Gothic" panose="020B0503020000020004" pitchFamily="34" charset="-127"/>
                <a:cs typeface="Times New Roman"/>
              </a:endParaRPr>
            </a:p>
          </p:txBody>
        </p:sp>
        <p:sp>
          <p:nvSpPr>
            <p:cNvPr id="4" name="object 4"/>
            <p:cNvSpPr txBox="1"/>
            <p:nvPr/>
          </p:nvSpPr>
          <p:spPr>
            <a:xfrm>
              <a:off x="17889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20</a:t>
              </a:r>
              <a:endParaRPr sz="1000">
                <a:latin typeface="Times New Roman"/>
                <a:cs typeface="Times New Roman"/>
              </a:endParaRPr>
            </a:p>
          </p:txBody>
        </p:sp>
        <p:sp>
          <p:nvSpPr>
            <p:cNvPr id="3" name="object 3"/>
            <p:cNvSpPr txBox="1"/>
            <p:nvPr/>
          </p:nvSpPr>
          <p:spPr>
            <a:xfrm>
              <a:off x="482285" y="453885"/>
              <a:ext cx="397761" cy="653796"/>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29" name="object 13">
              <a:extLst>
                <a:ext uri="{FF2B5EF4-FFF2-40B4-BE49-F238E27FC236}">
                  <a16:creationId xmlns:a16="http://schemas.microsoft.com/office/drawing/2014/main" id="{60AB5B28-A583-44A7-87EE-975F472091C0}"/>
                </a:ext>
              </a:extLst>
            </p:cNvPr>
            <p:cNvSpPr txBox="1"/>
            <p:nvPr/>
          </p:nvSpPr>
          <p:spPr>
            <a:xfrm>
              <a:off x="450800" y="341650"/>
              <a:ext cx="538607" cy="863600"/>
            </a:xfrm>
            <a:prstGeom prst="rect">
              <a:avLst/>
            </a:prstGeom>
          </p:spPr>
          <p:txBody>
            <a:bodyPr wrap="square" lIns="0" tIns="43180" rIns="0" bIns="0" rtlCol="0">
              <a:noAutofit/>
            </a:bodyPr>
            <a:lstStyle/>
            <a:p>
              <a:pPr marL="12700">
                <a:lnSpc>
                  <a:spcPts val="6800"/>
                </a:lnSpc>
              </a:pPr>
              <a:r>
                <a:rPr sz="6600" b="1" dirty="0">
                  <a:latin typeface="Times New Roman"/>
                  <a:cs typeface="Times New Roman"/>
                </a:rPr>
                <a:t>2</a:t>
              </a:r>
              <a:endParaRPr sz="6600" dirty="0">
                <a:latin typeface="Times New Roman"/>
                <a:cs typeface="Times New Roman"/>
              </a:endParaRPr>
            </a:p>
          </p:txBody>
        </p:sp>
        <p:sp>
          <p:nvSpPr>
            <p:cNvPr id="30" name="object 16">
              <a:extLst>
                <a:ext uri="{FF2B5EF4-FFF2-40B4-BE49-F238E27FC236}">
                  <a16:creationId xmlns:a16="http://schemas.microsoft.com/office/drawing/2014/main" id="{20505589-DF7E-4F6C-B391-F153E9BA1621}"/>
                </a:ext>
              </a:extLst>
            </p:cNvPr>
            <p:cNvSpPr txBox="1"/>
            <p:nvPr/>
          </p:nvSpPr>
          <p:spPr>
            <a:xfrm>
              <a:off x="542999" y="1508322"/>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1" name="object 11">
              <a:extLst>
                <a:ext uri="{FF2B5EF4-FFF2-40B4-BE49-F238E27FC236}">
                  <a16:creationId xmlns:a16="http://schemas.microsoft.com/office/drawing/2014/main" id="{B6467D11-A34D-43DA-8F2B-BB0F18F9C46F}"/>
                </a:ext>
              </a:extLst>
            </p:cNvPr>
            <p:cNvSpPr txBox="1"/>
            <p:nvPr/>
          </p:nvSpPr>
          <p:spPr>
            <a:xfrm>
              <a:off x="510468" y="1714500"/>
              <a:ext cx="680264"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sp>
          <p:nvSpPr>
            <p:cNvPr id="32" name="object 18">
              <a:extLst>
                <a:ext uri="{FF2B5EF4-FFF2-40B4-BE49-F238E27FC236}">
                  <a16:creationId xmlns:a16="http://schemas.microsoft.com/office/drawing/2014/main" id="{13AF4602-626A-4C1E-BED4-08F8C78F623D}"/>
                </a:ext>
              </a:extLst>
            </p:cNvPr>
            <p:cNvSpPr txBox="1"/>
            <p:nvPr/>
          </p:nvSpPr>
          <p:spPr>
            <a:xfrm>
              <a:off x="1168100" y="263579"/>
              <a:ext cx="1642558" cy="152400"/>
            </a:xfrm>
            <a:prstGeom prst="rect">
              <a:avLst/>
            </a:prstGeom>
          </p:spPr>
          <p:txBody>
            <a:bodyPr wrap="square" lIns="0" tIns="7080" rIns="0" bIns="0" rtlCol="0">
              <a:noAutofit/>
            </a:bodyPr>
            <a:lstStyle/>
            <a:p>
              <a:pPr marL="12700" algn="just">
                <a:lnSpc>
                  <a:spcPts val="1115"/>
                </a:lnSpc>
              </a:pPr>
              <a:r>
                <a:rPr lang="es-ES" sz="1000" dirty="0">
                  <a:solidFill>
                    <a:srgbClr val="00ADEF"/>
                  </a:solidFill>
                  <a:latin typeface="Times New Roman"/>
                  <a:cs typeface="Times New Roman"/>
                </a:rPr>
                <a:t>El secreto de la vida de fe</a:t>
              </a:r>
              <a:endParaRPr sz="1000" dirty="0">
                <a:latin typeface="Times New Roman"/>
                <a:cs typeface="Times New Roman"/>
              </a:endParaRPr>
            </a:p>
          </p:txBody>
        </p:sp>
        <p:pic>
          <p:nvPicPr>
            <p:cNvPr id="26" name="그림 25">
              <a:extLst>
                <a:ext uri="{FF2B5EF4-FFF2-40B4-BE49-F238E27FC236}">
                  <a16:creationId xmlns:a16="http://schemas.microsoft.com/office/drawing/2014/main" id="{536E0888-627F-4213-8A8F-DD5362479763}"/>
                </a:ext>
              </a:extLst>
            </p:cNvPr>
            <p:cNvPicPr>
              <a:picLocks noChangeAspect="1"/>
            </p:cNvPicPr>
            <p:nvPr/>
          </p:nvPicPr>
          <p:blipFill>
            <a:blip r:embed="rId4"/>
            <a:stretch>
              <a:fillRect/>
            </a:stretch>
          </p:blipFill>
          <p:spPr>
            <a:xfrm>
              <a:off x="425912" y="5961639"/>
              <a:ext cx="4588047" cy="1227766"/>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p:nvPr/>
        </p:nvSpPr>
        <p:spPr>
          <a:xfrm>
            <a:off x="549549" y="472967"/>
            <a:ext cx="729081" cy="499802"/>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a:p>
        </p:txBody>
      </p:sp>
      <p:sp>
        <p:nvSpPr>
          <p:cNvPr id="14" name="object 14"/>
          <p:cNvSpPr/>
          <p:nvPr/>
        </p:nvSpPr>
        <p:spPr>
          <a:xfrm>
            <a:off x="912731" y="538619"/>
            <a:ext cx="346367" cy="409359"/>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5" name="object 15"/>
          <p:cNvSpPr/>
          <p:nvPr/>
        </p:nvSpPr>
        <p:spPr>
          <a:xfrm>
            <a:off x="1216794" y="516288"/>
            <a:ext cx="11391" cy="389450"/>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8" y="95432"/>
                </a:lnTo>
                <a:lnTo>
                  <a:pt x="8128" y="343971"/>
                </a:lnTo>
                <a:lnTo>
                  <a:pt x="11391" y="389450"/>
                </a:lnTo>
              </a:path>
            </a:pathLst>
          </a:custGeom>
          <a:ln w="12699">
            <a:solidFill>
              <a:srgbClr val="939597"/>
            </a:solidFill>
          </a:ln>
        </p:spPr>
        <p:txBody>
          <a:bodyPr wrap="square" lIns="0" tIns="0" rIns="0" bIns="0" rtlCol="0">
            <a:noAutofit/>
          </a:bodyPr>
          <a:lstStyle/>
          <a:p>
            <a:endParaRPr/>
          </a:p>
        </p:txBody>
      </p:sp>
      <p:sp>
        <p:nvSpPr>
          <p:cNvPr id="16" name="object 16"/>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7" name="object 17"/>
          <p:cNvSpPr/>
          <p:nvPr/>
        </p:nvSpPr>
        <p:spPr>
          <a:xfrm>
            <a:off x="569081" y="497751"/>
            <a:ext cx="335241" cy="45509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18" name="object 18"/>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1799" y="-108004"/>
            <a:ext cx="1376514" cy="1440002"/>
          </a:xfrm>
          <a:custGeom>
            <a:avLst/>
            <a:gdLst/>
            <a:ahLst/>
            <a:cxnLst/>
            <a:rect l="l" t="t" r="r" b="b"/>
            <a:pathLst>
              <a:path w="1376514" h="1440002">
                <a:moveTo>
                  <a:pt x="260515" y="324002"/>
                </a:moveTo>
                <a:lnTo>
                  <a:pt x="1376514" y="324002"/>
                </a:lnTo>
                <a:lnTo>
                  <a:pt x="1376514" y="108004"/>
                </a:lnTo>
                <a:lnTo>
                  <a:pt x="1" y="108004"/>
                </a:lnTo>
                <a:lnTo>
                  <a:pt x="25" y="1440002"/>
                </a:lnTo>
                <a:lnTo>
                  <a:pt x="260515" y="1440002"/>
                </a:lnTo>
                <a:lnTo>
                  <a:pt x="260515" y="324002"/>
                </a:lnTo>
                <a:close/>
              </a:path>
            </a:pathLst>
          </a:custGeom>
          <a:solidFill>
            <a:srgbClr val="43C7F4"/>
          </a:solidFill>
        </p:spPr>
        <p:txBody>
          <a:bodyPr wrap="square" lIns="0" tIns="0" rIns="0" bIns="0" rtlCol="0">
            <a:noAutofit/>
          </a:bodyPr>
          <a:lstStyle/>
          <a:p>
            <a:endParaRPr/>
          </a:p>
        </p:txBody>
      </p:sp>
      <p:sp>
        <p:nvSpPr>
          <p:cNvPr id="8" name="object 8"/>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BE0F9"/>
          </a:solidFill>
        </p:spPr>
        <p:txBody>
          <a:bodyPr wrap="square" lIns="0" tIns="0" rIns="0" bIns="0" rtlCol="0">
            <a:noAutofit/>
          </a:bodyPr>
          <a:lstStyle/>
          <a:p>
            <a:endParaRPr/>
          </a:p>
        </p:txBody>
      </p:sp>
      <p:sp>
        <p:nvSpPr>
          <p:cNvPr id="9" name="object 9"/>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10" name="object 10"/>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11" name="object 11"/>
          <p:cNvSpPr/>
          <p:nvPr/>
        </p:nvSpPr>
        <p:spPr>
          <a:xfrm>
            <a:off x="540000" y="6950350"/>
            <a:ext cx="4463999" cy="0"/>
          </a:xfrm>
          <a:custGeom>
            <a:avLst/>
            <a:gdLst/>
            <a:ahLst/>
            <a:cxnLst/>
            <a:rect l="l" t="t" r="r" b="b"/>
            <a:pathLst>
              <a:path w="4463999">
                <a:moveTo>
                  <a:pt x="0" y="0"/>
                </a:moveTo>
                <a:lnTo>
                  <a:pt x="4463999" y="0"/>
                </a:lnTo>
              </a:path>
            </a:pathLst>
          </a:custGeom>
          <a:ln w="9525">
            <a:solidFill>
              <a:srgbClr val="6B6360"/>
            </a:solidFill>
            <a:prstDash val="dash"/>
          </a:ln>
        </p:spPr>
        <p:txBody>
          <a:bodyPr wrap="square" lIns="0" tIns="0" rIns="0" bIns="0" rtlCol="0">
            <a:noAutofit/>
          </a:bodyPr>
          <a:lstStyle/>
          <a:p>
            <a:endParaRPr/>
          </a:p>
        </p:txBody>
      </p:sp>
      <p:sp>
        <p:nvSpPr>
          <p:cNvPr id="12" name="object 12"/>
          <p:cNvSpPr/>
          <p:nvPr/>
        </p:nvSpPr>
        <p:spPr>
          <a:xfrm>
            <a:off x="540000" y="7240649"/>
            <a:ext cx="4463999" cy="0"/>
          </a:xfrm>
          <a:custGeom>
            <a:avLst/>
            <a:gdLst/>
            <a:ahLst/>
            <a:cxnLst/>
            <a:rect l="l" t="t" r="r" b="b"/>
            <a:pathLst>
              <a:path w="4463999">
                <a:moveTo>
                  <a:pt x="0" y="0"/>
                </a:moveTo>
                <a:lnTo>
                  <a:pt x="4463999" y="0"/>
                </a:lnTo>
              </a:path>
            </a:pathLst>
          </a:custGeom>
          <a:ln w="9525">
            <a:solidFill>
              <a:srgbClr val="6B6360"/>
            </a:solidFill>
            <a:prstDash val="dash"/>
          </a:ln>
        </p:spPr>
        <p:txBody>
          <a:bodyPr wrap="square" lIns="0" tIns="0" rIns="0" bIns="0" rtlCol="0">
            <a:noAutofit/>
          </a:bodyPr>
          <a:lstStyle/>
          <a:p>
            <a:endParaRPr/>
          </a:p>
        </p:txBody>
      </p:sp>
      <p:sp>
        <p:nvSpPr>
          <p:cNvPr id="6" name="object 6"/>
          <p:cNvSpPr txBox="1"/>
          <p:nvPr/>
        </p:nvSpPr>
        <p:spPr>
          <a:xfrm>
            <a:off x="536286" y="1199290"/>
            <a:ext cx="4516543" cy="4763820"/>
          </a:xfrm>
          <a:prstGeom prst="rect">
            <a:avLst/>
          </a:prstGeom>
        </p:spPr>
        <p:txBody>
          <a:bodyPr wrap="square" lIns="0" tIns="6604" rIns="0" bIns="0" rtlCol="0">
            <a:noAutofit/>
          </a:bodyPr>
          <a:lstStyle/>
          <a:p>
            <a:pPr marL="12814" indent="107899" algn="just">
              <a:lnSpc>
                <a:spcPts val="1400"/>
              </a:lnSpc>
              <a:spcBef>
                <a:spcPts val="60"/>
              </a:spcBef>
            </a:pPr>
            <a:r>
              <a:rPr lang="es-ES" sz="800" dirty="0">
                <a:latin typeface="Malgun Gothic"/>
                <a:cs typeface="Malgun Gothic"/>
              </a:rPr>
              <a:t>Queremos que nuestras oraciones sean respondidas. Pero hay condiciones que son esenciales para que la oración sea respondida. ¿Cuáles son las condiciones?</a:t>
            </a:r>
          </a:p>
          <a:p>
            <a:pPr marL="12814" indent="107899" algn="just">
              <a:lnSpc>
                <a:spcPts val="1400"/>
              </a:lnSpc>
              <a:spcBef>
                <a:spcPts val="60"/>
              </a:spcBef>
            </a:pPr>
            <a:r>
              <a:rPr lang="es-ES" sz="800" dirty="0">
                <a:latin typeface="Malgun Gothic"/>
                <a:cs typeface="Malgun Gothic"/>
              </a:rPr>
              <a:t>San Lucas capítulo 18 mediante el relato de `una viuda y un juez injusto´, sobre la necesidad de orar siempre, y no desmayar. Esta viuda cumplió su deseo visitando frecuentemente al juez y rogándole diciendo: “Hazme justicia de mi adversario." Hay un cristiano llamado George Muller que ha practicado bien esta palabra de la Biblia. Oró 63 años para evangelizar a un amigo que fue salvo después de la muerte de Muller. Finalmente la oración constante de Muller se cumplió después de su muerte. Del mismo modo, Dios está diciendo que escuchará el clamor de las oraciones de los hijos de Dios día y noche (Lc 18: 6-8).</a:t>
            </a:r>
          </a:p>
          <a:p>
            <a:pPr marL="12814" indent="107899" algn="just">
              <a:lnSpc>
                <a:spcPts val="1400"/>
              </a:lnSpc>
              <a:spcBef>
                <a:spcPts val="60"/>
              </a:spcBef>
            </a:pPr>
            <a:r>
              <a:rPr lang="es-ES" sz="800" dirty="0">
                <a:latin typeface="Malgun Gothic"/>
                <a:cs typeface="Malgun Gothic"/>
              </a:rPr>
              <a:t>Sin embargo, a menudo vemos oraciones que Dios no responde. Primero es porque el pecado que está en mi corazón está bloqueando mi oración a Dios. Dios dijo que si no dejamos de pecar y guardamos el pecado en nuestro corazón, no escuchará; sin importar cuánto clamemos (Sal 66:18). Entonces, si hemos hecho algo malo con Dios, primero debemos confesar nuestros pecados y errores y arrepentirnos para restaurar la comunión con Dios y luego orar.</a:t>
            </a:r>
          </a:p>
          <a:p>
            <a:pPr marL="12814" indent="107899" algn="just">
              <a:lnSpc>
                <a:spcPts val="1400"/>
              </a:lnSpc>
              <a:spcBef>
                <a:spcPts val="60"/>
              </a:spcBef>
            </a:pPr>
            <a:r>
              <a:rPr lang="es-ES" sz="800" dirty="0">
                <a:latin typeface="Malgun Gothic"/>
                <a:cs typeface="Malgun Gothic"/>
              </a:rPr>
              <a:t>Segundo, luego, es porque no pedimos según la voluntad de Dios, sino según nuestra propia voluntad. Jesús nos dio un ejemplo primero de lo que es la voluntad de Dios; antes de ser crucificado, Jesús oró: “No lo que yo quiero, sino lo que tú" (Mr 14:36). Jesús oró fervientemente por la voluntad de Dios, no por la voluntad de la carne. Nosotros también debemos buscar la voluntad de Dios basada en la palabra de Dios en lugar de la oración egocéntrica y emocional (1Jn 5:14). Y, es porque no creemos que Dios nos responderá, dudamos teniendo dos corazones. La Biblia dice que la oración sin fe es semejante a la onda del mar, que es arrastrada por el viento, y que esa persona no piense en ser respondida por Dios (Stg 1:6-7). Debemos orar persistentemente, creyendo en la promesa de que Dios cumplirá sus palabras (Mr 11:24).</a:t>
            </a:r>
          </a:p>
          <a:p>
            <a:pPr marL="12814" indent="107899" algn="just">
              <a:lnSpc>
                <a:spcPts val="1400"/>
              </a:lnSpc>
              <a:spcBef>
                <a:spcPts val="60"/>
              </a:spcBef>
            </a:pPr>
            <a:r>
              <a:rPr lang="es-ES" sz="800" dirty="0">
                <a:latin typeface="Malgun Gothic"/>
                <a:cs typeface="Malgun Gothic"/>
              </a:rPr>
              <a:t>Finalmente, la Biblia nos enseña a orar en </a:t>
            </a:r>
            <a:r>
              <a:rPr lang="ko-KR" altLang="es-ES" sz="800" dirty="0">
                <a:latin typeface="NanumBarunGothic"/>
                <a:cs typeface="NanumBarunGothic"/>
              </a:rPr>
              <a:t>‘</a:t>
            </a:r>
            <a:r>
              <a:rPr lang="es-ES" sz="800" dirty="0">
                <a:latin typeface="Malgun Gothic"/>
                <a:cs typeface="Malgun Gothic"/>
              </a:rPr>
              <a:t>el nombre de Jesús</a:t>
            </a:r>
            <a:r>
              <a:rPr lang="es-ES" sz="800" dirty="0">
                <a:latin typeface="NanumBarunGothic"/>
                <a:cs typeface="NanumBarunGothic"/>
              </a:rPr>
              <a:t>’</a:t>
            </a:r>
            <a:r>
              <a:rPr lang="es-ES" sz="800" dirty="0">
                <a:latin typeface="Malgun Gothic"/>
                <a:cs typeface="Malgun Gothic"/>
              </a:rPr>
              <a:t>. Orar en el nombre de Jesús es orar en Jesús, por Jesús, con la ayuda de Jesús, y por medio de Jesús. Como hemos nacido de nuevo por la sangre de Jesús, debemos orar en el nombre de Jesús para que la oración sea respondida por Dios (Jn 14:13).</a:t>
            </a:r>
            <a:endParaRPr sz="800" dirty="0">
              <a:latin typeface="Malgun Gothic"/>
              <a:cs typeface="Malgun Gothic"/>
            </a:endParaRPr>
          </a:p>
        </p:txBody>
      </p:sp>
      <p:sp>
        <p:nvSpPr>
          <p:cNvPr id="5" name="object 5"/>
          <p:cNvSpPr txBox="1"/>
          <p:nvPr/>
        </p:nvSpPr>
        <p:spPr>
          <a:xfrm>
            <a:off x="570500" y="6523571"/>
            <a:ext cx="1785350" cy="149180"/>
          </a:xfrm>
          <a:prstGeom prst="rect">
            <a:avLst/>
          </a:prstGeom>
        </p:spPr>
        <p:txBody>
          <a:bodyPr wrap="square" lIns="0" tIns="8445" rIns="0" bIns="0" rtlCol="0">
            <a:noAutofit/>
          </a:bodyPr>
          <a:lstStyle/>
          <a:p>
            <a:pPr marL="12700">
              <a:lnSpc>
                <a:spcPts val="1330"/>
              </a:lnSpc>
            </a:pPr>
            <a:r>
              <a:rPr lang="es-ES" sz="1200" dirty="0">
                <a:solidFill>
                  <a:srgbClr val="00ADEF"/>
                </a:solidFill>
                <a:latin typeface="Times New Roman"/>
                <a:cs typeface="Times New Roman"/>
              </a:rPr>
              <a:t>Resumen de la lección</a:t>
            </a:r>
            <a:endParaRPr sz="1200" dirty="0">
              <a:latin typeface="Times New Roman"/>
              <a:cs typeface="Times New Roman"/>
            </a:endParaRPr>
          </a:p>
        </p:txBody>
      </p:sp>
      <p:sp>
        <p:nvSpPr>
          <p:cNvPr id="4" name="object 4"/>
          <p:cNvSpPr txBox="1"/>
          <p:nvPr/>
        </p:nvSpPr>
        <p:spPr>
          <a:xfrm>
            <a:off x="5097100"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21</a:t>
            </a:r>
            <a:endParaRPr sz="1000">
              <a:latin typeface="Times New Roman"/>
              <a:cs typeface="Times New Roman"/>
            </a:endParaRPr>
          </a:p>
        </p:txBody>
      </p:sp>
      <p:sp>
        <p:nvSpPr>
          <p:cNvPr id="3" name="object 3"/>
          <p:cNvSpPr txBox="1"/>
          <p:nvPr/>
        </p:nvSpPr>
        <p:spPr>
          <a:xfrm>
            <a:off x="540000" y="6810650"/>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100949"/>
            <a:ext cx="4463999" cy="152400"/>
          </a:xfrm>
          <a:prstGeom prst="rect">
            <a:avLst/>
          </a:prstGeom>
        </p:spPr>
        <p:txBody>
          <a:bodyPr wrap="square" lIns="0" tIns="0" rIns="0" bIns="0" rtlCol="0">
            <a:noAutofit/>
          </a:bodyPr>
          <a:lstStyle/>
          <a:p>
            <a:pPr marL="25400">
              <a:lnSpc>
                <a:spcPts val="1000"/>
              </a:lnSpc>
            </a:pPr>
            <a:endParaRPr sz="1000"/>
          </a:p>
        </p:txBody>
      </p:sp>
      <p:sp>
        <p:nvSpPr>
          <p:cNvPr id="20" name="object 11">
            <a:extLst>
              <a:ext uri="{FF2B5EF4-FFF2-40B4-BE49-F238E27FC236}">
                <a16:creationId xmlns:a16="http://schemas.microsoft.com/office/drawing/2014/main" id="{4807785B-E78E-4775-B472-CE0BA983E937}"/>
              </a:ext>
            </a:extLst>
          </p:cNvPr>
          <p:cNvSpPr txBox="1"/>
          <p:nvPr/>
        </p:nvSpPr>
        <p:spPr>
          <a:xfrm>
            <a:off x="603250" y="5207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bject 46"/>
          <p:cNvSpPr/>
          <p:nvPr/>
        </p:nvSpPr>
        <p:spPr>
          <a:xfrm>
            <a:off x="465349" y="472967"/>
            <a:ext cx="729081" cy="499802"/>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a:p>
        </p:txBody>
      </p:sp>
      <p:sp>
        <p:nvSpPr>
          <p:cNvPr id="47" name="object 47"/>
          <p:cNvSpPr/>
          <p:nvPr/>
        </p:nvSpPr>
        <p:spPr>
          <a:xfrm>
            <a:off x="828531" y="538619"/>
            <a:ext cx="346367" cy="409359"/>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40"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8" name="object 48"/>
          <p:cNvSpPr/>
          <p:nvPr/>
        </p:nvSpPr>
        <p:spPr>
          <a:xfrm>
            <a:off x="1132594" y="516288"/>
            <a:ext cx="11391" cy="389450"/>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8" y="95432"/>
                </a:lnTo>
                <a:lnTo>
                  <a:pt x="8128" y="343971"/>
                </a:lnTo>
                <a:lnTo>
                  <a:pt x="11391" y="389450"/>
                </a:lnTo>
              </a:path>
            </a:pathLst>
          </a:custGeom>
          <a:ln w="12699">
            <a:solidFill>
              <a:srgbClr val="939597"/>
            </a:solidFill>
          </a:ln>
        </p:spPr>
        <p:txBody>
          <a:bodyPr wrap="square" lIns="0" tIns="0" rIns="0" bIns="0" rtlCol="0">
            <a:noAutofit/>
          </a:bodyPr>
          <a:lstStyle/>
          <a:p>
            <a:endParaRPr/>
          </a:p>
        </p:txBody>
      </p:sp>
      <p:sp>
        <p:nvSpPr>
          <p:cNvPr id="49" name="object 49"/>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50" name="object 50"/>
          <p:cNvSpPr/>
          <p:nvPr/>
        </p:nvSpPr>
        <p:spPr>
          <a:xfrm>
            <a:off x="484882" y="497751"/>
            <a:ext cx="335241" cy="45509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51" name="object 51"/>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40" name="object 40"/>
          <p:cNvSpPr/>
          <p:nvPr/>
        </p:nvSpPr>
        <p:spPr>
          <a:xfrm>
            <a:off x="465349" y="4166415"/>
            <a:ext cx="729081" cy="499802"/>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a:p>
        </p:txBody>
      </p:sp>
      <p:sp>
        <p:nvSpPr>
          <p:cNvPr id="41" name="object 41"/>
          <p:cNvSpPr/>
          <p:nvPr/>
        </p:nvSpPr>
        <p:spPr>
          <a:xfrm>
            <a:off x="828531" y="4232067"/>
            <a:ext cx="346367" cy="409359"/>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40" y="350875"/>
                </a:lnTo>
                <a:lnTo>
                  <a:pt x="259031" y="351547"/>
                </a:lnTo>
                <a:lnTo>
                  <a:pt x="274079" y="353144"/>
                </a:lnTo>
                <a:lnTo>
                  <a:pt x="290595" y="356252"/>
                </a:lnTo>
                <a:lnTo>
                  <a:pt x="305950" y="361378"/>
                </a:lnTo>
                <a:lnTo>
                  <a:pt x="346367" y="409359"/>
                </a:lnTo>
                <a:lnTo>
                  <a:pt x="345221" y="408376"/>
                </a:lnTo>
                <a:lnTo>
                  <a:pt x="341424" y="405716"/>
                </a:lnTo>
                <a:lnTo>
                  <a:pt x="334439" y="401807"/>
                </a:lnTo>
                <a:lnTo>
                  <a:pt x="323726" y="397080"/>
                </a:lnTo>
                <a:lnTo>
                  <a:pt x="308749" y="391964"/>
                </a:lnTo>
                <a:lnTo>
                  <a:pt x="288968" y="386889"/>
                </a:lnTo>
                <a:lnTo>
                  <a:pt x="263845" y="382285"/>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42" name="object 42"/>
          <p:cNvSpPr/>
          <p:nvPr/>
        </p:nvSpPr>
        <p:spPr>
          <a:xfrm>
            <a:off x="1132594" y="4209736"/>
            <a:ext cx="11391" cy="389450"/>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8" y="95432"/>
                </a:lnTo>
                <a:lnTo>
                  <a:pt x="8128" y="343971"/>
                </a:lnTo>
                <a:lnTo>
                  <a:pt x="11391" y="389450"/>
                </a:lnTo>
              </a:path>
            </a:pathLst>
          </a:custGeom>
          <a:ln w="12699">
            <a:solidFill>
              <a:srgbClr val="939597"/>
            </a:solidFill>
          </a:ln>
        </p:spPr>
        <p:txBody>
          <a:bodyPr wrap="square" lIns="0" tIns="0" rIns="0" bIns="0" rtlCol="0">
            <a:noAutofit/>
          </a:bodyPr>
          <a:lstStyle/>
          <a:p>
            <a:endParaRPr/>
          </a:p>
        </p:txBody>
      </p:sp>
      <p:sp>
        <p:nvSpPr>
          <p:cNvPr id="43" name="object 43"/>
          <p:cNvSpPr/>
          <p:nvPr/>
        </p:nvSpPr>
        <p:spPr>
          <a:xfrm>
            <a:off x="1138284" y="42111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44" name="object 44"/>
          <p:cNvSpPr/>
          <p:nvPr/>
        </p:nvSpPr>
        <p:spPr>
          <a:xfrm>
            <a:off x="484882" y="4191199"/>
            <a:ext cx="335241" cy="45509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45" name="object 45"/>
          <p:cNvSpPr/>
          <p:nvPr/>
        </p:nvSpPr>
        <p:spPr>
          <a:xfrm>
            <a:off x="494648" y="45991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8" name="object 38"/>
          <p:cNvSpPr/>
          <p:nvPr/>
        </p:nvSpPr>
        <p:spPr>
          <a:xfrm>
            <a:off x="446394" y="26024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9" name="object 39"/>
          <p:cNvSpPr/>
          <p:nvPr/>
        </p:nvSpPr>
        <p:spPr>
          <a:xfrm>
            <a:off x="483936" y="26400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6" name="object 36"/>
          <p:cNvSpPr/>
          <p:nvPr/>
        </p:nvSpPr>
        <p:spPr>
          <a:xfrm>
            <a:off x="449995" y="4872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7" name="object 37"/>
          <p:cNvSpPr/>
          <p:nvPr/>
        </p:nvSpPr>
        <p:spPr>
          <a:xfrm>
            <a:off x="487536" y="4910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4" name="object 34"/>
          <p:cNvSpPr/>
          <p:nvPr/>
        </p:nvSpPr>
        <p:spPr>
          <a:xfrm>
            <a:off x="446394" y="3066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35" name="object 35"/>
          <p:cNvSpPr/>
          <p:nvPr/>
        </p:nvSpPr>
        <p:spPr>
          <a:xfrm>
            <a:off x="483936" y="31039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8" name="object 18"/>
          <p:cNvSpPr/>
          <p:nvPr/>
        </p:nvSpPr>
        <p:spPr>
          <a:xfrm>
            <a:off x="368529" y="1056526"/>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0C0F3"/>
            </a:solidFill>
            <a:prstDash val="dash"/>
          </a:ln>
        </p:spPr>
        <p:txBody>
          <a:bodyPr wrap="square" lIns="0" tIns="0" rIns="0" bIns="0" rtlCol="0">
            <a:noAutofit/>
          </a:bodyPr>
          <a:lstStyle/>
          <a:p>
            <a:endParaRPr/>
          </a:p>
        </p:txBody>
      </p:sp>
      <p:sp>
        <p:nvSpPr>
          <p:cNvPr id="19" name="object 19"/>
          <p:cNvSpPr/>
          <p:nvPr/>
        </p:nvSpPr>
        <p:spPr>
          <a:xfrm>
            <a:off x="366350" y="1245915"/>
            <a:ext cx="0" cy="976426"/>
          </a:xfrm>
          <a:custGeom>
            <a:avLst/>
            <a:gdLst/>
            <a:ahLst/>
            <a:cxnLst/>
            <a:rect l="l" t="t" r="r" b="b"/>
            <a:pathLst>
              <a:path h="976426">
                <a:moveTo>
                  <a:pt x="0" y="0"/>
                </a:moveTo>
                <a:lnTo>
                  <a:pt x="0" y="976426"/>
                </a:lnTo>
              </a:path>
            </a:pathLst>
          </a:custGeom>
          <a:ln w="12700">
            <a:solidFill>
              <a:srgbClr val="00C0F3"/>
            </a:solidFill>
            <a:prstDash val="dash"/>
          </a:ln>
        </p:spPr>
        <p:txBody>
          <a:bodyPr wrap="square" lIns="0" tIns="0" rIns="0" bIns="0" rtlCol="0">
            <a:noAutofit/>
          </a:bodyPr>
          <a:lstStyle/>
          <a:p>
            <a:endParaRPr/>
          </a:p>
        </p:txBody>
      </p:sp>
      <p:sp>
        <p:nvSpPr>
          <p:cNvPr id="20" name="object 20"/>
          <p:cNvSpPr/>
          <p:nvPr/>
        </p:nvSpPr>
        <p:spPr>
          <a:xfrm>
            <a:off x="366346" y="1184482"/>
            <a:ext cx="774" cy="36880"/>
          </a:xfrm>
          <a:custGeom>
            <a:avLst/>
            <a:gdLst/>
            <a:ahLst/>
            <a:cxnLst/>
            <a:rect l="l" t="t" r="r" b="b"/>
            <a:pathLst>
              <a:path w="774" h="36880">
                <a:moveTo>
                  <a:pt x="774" y="0"/>
                </a:moveTo>
                <a:lnTo>
                  <a:pt x="266" y="5829"/>
                </a:lnTo>
                <a:lnTo>
                  <a:pt x="0" y="11912"/>
                </a:lnTo>
                <a:lnTo>
                  <a:pt x="0" y="18262"/>
                </a:lnTo>
                <a:lnTo>
                  <a:pt x="0" y="36880"/>
                </a:lnTo>
              </a:path>
            </a:pathLst>
          </a:custGeom>
          <a:ln w="12699">
            <a:solidFill>
              <a:srgbClr val="00C0F3"/>
            </a:solidFill>
          </a:ln>
        </p:spPr>
        <p:txBody>
          <a:bodyPr wrap="square" lIns="0" tIns="0" rIns="0" bIns="0" rtlCol="0">
            <a:noAutofit/>
          </a:bodyPr>
          <a:lstStyle/>
          <a:p>
            <a:endParaRPr/>
          </a:p>
        </p:txBody>
      </p:sp>
      <p:sp>
        <p:nvSpPr>
          <p:cNvPr id="21" name="object 21"/>
          <p:cNvSpPr/>
          <p:nvPr/>
        </p:nvSpPr>
        <p:spPr>
          <a:xfrm>
            <a:off x="372531" y="2294855"/>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0C0F3"/>
            </a:solidFill>
            <a:prstDash val="dash"/>
          </a:ln>
        </p:spPr>
        <p:txBody>
          <a:bodyPr wrap="square" lIns="0" tIns="0" rIns="0" bIns="0" rtlCol="0">
            <a:noAutofit/>
          </a:bodyPr>
          <a:lstStyle/>
          <a:p>
            <a:endParaRPr/>
          </a:p>
        </p:txBody>
      </p:sp>
      <p:sp>
        <p:nvSpPr>
          <p:cNvPr id="22" name="object 22"/>
          <p:cNvSpPr/>
          <p:nvPr/>
        </p:nvSpPr>
        <p:spPr>
          <a:xfrm>
            <a:off x="366346" y="2234619"/>
            <a:ext cx="1536" cy="36829"/>
          </a:xfrm>
          <a:custGeom>
            <a:avLst/>
            <a:gdLst/>
            <a:ahLst/>
            <a:cxnLst/>
            <a:rect l="l" t="t" r="r" b="b"/>
            <a:pathLst>
              <a:path w="1536" h="36829">
                <a:moveTo>
                  <a:pt x="0" y="0"/>
                </a:moveTo>
                <a:lnTo>
                  <a:pt x="0" y="18630"/>
                </a:lnTo>
                <a:lnTo>
                  <a:pt x="0" y="25717"/>
                </a:lnTo>
                <a:lnTo>
                  <a:pt x="1536" y="36830"/>
                </a:lnTo>
              </a:path>
            </a:pathLst>
          </a:custGeom>
          <a:ln w="12700">
            <a:solidFill>
              <a:srgbClr val="00C0F3"/>
            </a:solidFill>
          </a:ln>
        </p:spPr>
        <p:txBody>
          <a:bodyPr wrap="square" lIns="0" tIns="0" rIns="0" bIns="0" rtlCol="0">
            <a:noAutofit/>
          </a:bodyPr>
          <a:lstStyle/>
          <a:p>
            <a:endParaRPr/>
          </a:p>
        </p:txBody>
      </p:sp>
      <p:sp>
        <p:nvSpPr>
          <p:cNvPr id="23" name="object 23"/>
          <p:cNvSpPr/>
          <p:nvPr/>
        </p:nvSpPr>
        <p:spPr>
          <a:xfrm>
            <a:off x="562993" y="24056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24" name="object 24"/>
          <p:cNvSpPr/>
          <p:nvPr/>
        </p:nvSpPr>
        <p:spPr>
          <a:xfrm>
            <a:off x="500484" y="2404875"/>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0C0F3"/>
            </a:solidFill>
          </a:ln>
        </p:spPr>
        <p:txBody>
          <a:bodyPr wrap="square" lIns="0" tIns="0" rIns="0" bIns="0" rtlCol="0">
            <a:noAutofit/>
          </a:bodyPr>
          <a:lstStyle/>
          <a:p>
            <a:endParaRPr/>
          </a:p>
        </p:txBody>
      </p:sp>
      <p:sp>
        <p:nvSpPr>
          <p:cNvPr id="25" name="object 25"/>
          <p:cNvSpPr/>
          <p:nvPr/>
        </p:nvSpPr>
        <p:spPr>
          <a:xfrm>
            <a:off x="4922859" y="2283360"/>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0C0F3"/>
            </a:solidFill>
            <a:prstDash val="dash"/>
          </a:ln>
        </p:spPr>
        <p:txBody>
          <a:bodyPr wrap="square" lIns="0" tIns="0" rIns="0" bIns="0" rtlCol="0">
            <a:noAutofit/>
          </a:bodyPr>
          <a:lstStyle/>
          <a:p>
            <a:endParaRPr/>
          </a:p>
        </p:txBody>
      </p:sp>
      <p:sp>
        <p:nvSpPr>
          <p:cNvPr id="26" name="object 26"/>
          <p:cNvSpPr/>
          <p:nvPr/>
        </p:nvSpPr>
        <p:spPr>
          <a:xfrm>
            <a:off x="4862273" y="2404113"/>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0C0F3"/>
            </a:solidFill>
          </a:ln>
        </p:spPr>
        <p:txBody>
          <a:bodyPr wrap="square" lIns="0" tIns="0" rIns="0" bIns="0" rtlCol="0">
            <a:noAutofit/>
          </a:bodyPr>
          <a:lstStyle/>
          <a:p>
            <a:endParaRPr/>
          </a:p>
        </p:txBody>
      </p:sp>
      <p:sp>
        <p:nvSpPr>
          <p:cNvPr id="27" name="object 27"/>
          <p:cNvSpPr/>
          <p:nvPr/>
        </p:nvSpPr>
        <p:spPr>
          <a:xfrm>
            <a:off x="5033650" y="1233648"/>
            <a:ext cx="0" cy="976426"/>
          </a:xfrm>
          <a:custGeom>
            <a:avLst/>
            <a:gdLst/>
            <a:ahLst/>
            <a:cxnLst/>
            <a:rect l="l" t="t" r="r" b="b"/>
            <a:pathLst>
              <a:path h="976426">
                <a:moveTo>
                  <a:pt x="0" y="976426"/>
                </a:moveTo>
                <a:lnTo>
                  <a:pt x="0" y="0"/>
                </a:lnTo>
              </a:path>
            </a:pathLst>
          </a:custGeom>
          <a:ln w="12700">
            <a:solidFill>
              <a:srgbClr val="00C0F3"/>
            </a:solidFill>
            <a:prstDash val="dash"/>
          </a:ln>
        </p:spPr>
        <p:txBody>
          <a:bodyPr wrap="square" lIns="0" tIns="0" rIns="0" bIns="0" rtlCol="0">
            <a:noAutofit/>
          </a:bodyPr>
          <a:lstStyle/>
          <a:p>
            <a:endParaRPr/>
          </a:p>
        </p:txBody>
      </p:sp>
      <p:sp>
        <p:nvSpPr>
          <p:cNvPr id="28" name="object 28"/>
          <p:cNvSpPr/>
          <p:nvPr/>
        </p:nvSpPr>
        <p:spPr>
          <a:xfrm>
            <a:off x="5032872" y="2234619"/>
            <a:ext cx="774" cy="36893"/>
          </a:xfrm>
          <a:custGeom>
            <a:avLst/>
            <a:gdLst/>
            <a:ahLst/>
            <a:cxnLst/>
            <a:rect l="l" t="t" r="r" b="b"/>
            <a:pathLst>
              <a:path w="774" h="36893">
                <a:moveTo>
                  <a:pt x="0" y="36893"/>
                </a:moveTo>
                <a:lnTo>
                  <a:pt x="508" y="31064"/>
                </a:lnTo>
                <a:lnTo>
                  <a:pt x="774" y="24968"/>
                </a:lnTo>
                <a:lnTo>
                  <a:pt x="774" y="18630"/>
                </a:lnTo>
                <a:lnTo>
                  <a:pt x="774" y="0"/>
                </a:lnTo>
              </a:path>
            </a:pathLst>
          </a:custGeom>
          <a:ln w="12700">
            <a:solidFill>
              <a:srgbClr val="00C0F3"/>
            </a:solidFill>
          </a:ln>
        </p:spPr>
        <p:txBody>
          <a:bodyPr wrap="square" lIns="0" tIns="0" rIns="0" bIns="0" rtlCol="0">
            <a:noAutofit/>
          </a:bodyPr>
          <a:lstStyle/>
          <a:p>
            <a:endParaRPr/>
          </a:p>
        </p:txBody>
      </p:sp>
      <p:sp>
        <p:nvSpPr>
          <p:cNvPr id="29" name="object 29"/>
          <p:cNvSpPr/>
          <p:nvPr/>
        </p:nvSpPr>
        <p:spPr>
          <a:xfrm>
            <a:off x="4911365" y="1052526"/>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0C0F3"/>
            </a:solidFill>
            <a:prstDash val="dash"/>
          </a:ln>
        </p:spPr>
        <p:txBody>
          <a:bodyPr wrap="square" lIns="0" tIns="0" rIns="0" bIns="0" rtlCol="0">
            <a:noAutofit/>
          </a:bodyPr>
          <a:lstStyle/>
          <a:p>
            <a:endParaRPr/>
          </a:p>
        </p:txBody>
      </p:sp>
      <p:sp>
        <p:nvSpPr>
          <p:cNvPr id="30" name="object 30"/>
          <p:cNvSpPr/>
          <p:nvPr/>
        </p:nvSpPr>
        <p:spPr>
          <a:xfrm>
            <a:off x="5032123" y="1184532"/>
            <a:ext cx="1524" cy="36830"/>
          </a:xfrm>
          <a:custGeom>
            <a:avLst/>
            <a:gdLst/>
            <a:ahLst/>
            <a:cxnLst/>
            <a:rect l="l" t="t" r="r" b="b"/>
            <a:pathLst>
              <a:path w="1524" h="36830">
                <a:moveTo>
                  <a:pt x="1524" y="36829"/>
                </a:moveTo>
                <a:lnTo>
                  <a:pt x="1524" y="18211"/>
                </a:lnTo>
                <a:lnTo>
                  <a:pt x="1524" y="11125"/>
                </a:lnTo>
                <a:lnTo>
                  <a:pt x="0" y="0"/>
                </a:lnTo>
              </a:path>
            </a:pathLst>
          </a:custGeom>
          <a:ln w="12699">
            <a:solidFill>
              <a:srgbClr val="00C0F3"/>
            </a:solidFill>
          </a:ln>
        </p:spPr>
        <p:txBody>
          <a:bodyPr wrap="square" lIns="0" tIns="0" rIns="0" bIns="0" rtlCol="0">
            <a:noAutofit/>
          </a:bodyPr>
          <a:lstStyle/>
          <a:p>
            <a:endParaRPr/>
          </a:p>
        </p:txBody>
      </p:sp>
      <p:sp>
        <p:nvSpPr>
          <p:cNvPr id="31" name="object 31"/>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32" name="object 32"/>
          <p:cNvSpPr/>
          <p:nvPr/>
        </p:nvSpPr>
        <p:spPr>
          <a:xfrm>
            <a:off x="4862273" y="1050344"/>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0C0F3"/>
            </a:solidFill>
          </a:ln>
        </p:spPr>
        <p:txBody>
          <a:bodyPr wrap="square" lIns="0" tIns="0" rIns="0" bIns="0" rtlCol="0">
            <a:noAutofit/>
          </a:bodyPr>
          <a:lstStyle/>
          <a:p>
            <a:endParaRPr/>
          </a:p>
        </p:txBody>
      </p:sp>
      <p:sp>
        <p:nvSpPr>
          <p:cNvPr id="33" name="object 33"/>
          <p:cNvSpPr/>
          <p:nvPr/>
        </p:nvSpPr>
        <p:spPr>
          <a:xfrm>
            <a:off x="500534" y="1050344"/>
            <a:ext cx="37198" cy="1523"/>
          </a:xfrm>
          <a:custGeom>
            <a:avLst/>
            <a:gdLst/>
            <a:ahLst/>
            <a:cxnLst/>
            <a:rect l="l" t="t" r="r" b="b"/>
            <a:pathLst>
              <a:path w="37198" h="1524">
                <a:moveTo>
                  <a:pt x="37198" y="0"/>
                </a:moveTo>
                <a:lnTo>
                  <a:pt x="18211" y="0"/>
                </a:lnTo>
                <a:lnTo>
                  <a:pt x="11125" y="0"/>
                </a:lnTo>
                <a:lnTo>
                  <a:pt x="0" y="1524"/>
                </a:lnTo>
              </a:path>
            </a:pathLst>
          </a:custGeom>
          <a:ln w="12700">
            <a:solidFill>
              <a:srgbClr val="00C0F3"/>
            </a:solidFill>
          </a:ln>
        </p:spPr>
        <p:txBody>
          <a:bodyPr wrap="square" lIns="0" tIns="0" rIns="0" bIns="0" rtlCol="0">
            <a:noAutofit/>
          </a:bodyPr>
          <a:lstStyle/>
          <a:p>
            <a:endParaRPr/>
          </a:p>
        </p:txBody>
      </p:sp>
      <p:sp>
        <p:nvSpPr>
          <p:cNvPr id="15" name="object 15"/>
          <p:cNvSpPr txBox="1"/>
          <p:nvPr/>
        </p:nvSpPr>
        <p:spPr>
          <a:xfrm>
            <a:off x="450000" y="1183325"/>
            <a:ext cx="4449458" cy="457199"/>
          </a:xfrm>
          <a:prstGeom prst="rect">
            <a:avLst/>
          </a:prstGeom>
        </p:spPr>
        <p:txBody>
          <a:bodyPr wrap="square" lIns="0" tIns="7302" rIns="0" bIns="0" rtlCol="0">
            <a:noAutofit/>
          </a:bodyPr>
          <a:lstStyle/>
          <a:p>
            <a:pPr marL="12700" marR="19050" algn="just"/>
            <a:r>
              <a:rPr lang="es-ES" sz="1000" dirty="0">
                <a:latin typeface="Malgun Gothic"/>
                <a:cs typeface="Malgun Gothic"/>
              </a:rPr>
              <a:t>Y yo os digo: Pedid, y se os dará; buscad, y hallaréis; llamad, y se os abrirá. Porque todo aquel que pide, recibe; y el que busca, halla; y al que llama, se le abrirá. </a:t>
            </a:r>
            <a:r>
              <a:rPr sz="1000" dirty="0">
                <a:latin typeface="Malgun Gothic"/>
                <a:cs typeface="Malgun Gothic"/>
              </a:rPr>
              <a:t>(</a:t>
            </a:r>
            <a:r>
              <a:rPr lang="es-ES" sz="1000" dirty="0">
                <a:latin typeface="Malgun Gothic"/>
                <a:cs typeface="Malgun Gothic"/>
              </a:rPr>
              <a:t>Lc</a:t>
            </a:r>
            <a:r>
              <a:rPr sz="1000" dirty="0">
                <a:latin typeface="Malgun Gothic"/>
                <a:cs typeface="Malgun Gothic"/>
              </a:rPr>
              <a:t> 11:9~10)</a:t>
            </a:r>
          </a:p>
        </p:txBody>
      </p:sp>
      <p:sp>
        <p:nvSpPr>
          <p:cNvPr id="14" name="object 14"/>
          <p:cNvSpPr txBox="1"/>
          <p:nvPr/>
        </p:nvSpPr>
        <p:spPr>
          <a:xfrm>
            <a:off x="450001" y="1792925"/>
            <a:ext cx="4409138" cy="457200"/>
          </a:xfrm>
          <a:prstGeom prst="rect">
            <a:avLst/>
          </a:prstGeom>
        </p:spPr>
        <p:txBody>
          <a:bodyPr wrap="square" lIns="0" tIns="7302" rIns="0" bIns="0" rtlCol="0">
            <a:noAutofit/>
          </a:bodyPr>
          <a:lstStyle/>
          <a:p>
            <a:pPr marL="12700" algn="just"/>
            <a:r>
              <a:rPr sz="1000" dirty="0">
                <a:latin typeface="Malgun Gothic"/>
                <a:cs typeface="Malgun Gothic"/>
              </a:rPr>
              <a:t>So I say to you, ask, and it will be given to you; seek, and you will find; knock,</a:t>
            </a:r>
            <a:r>
              <a:rPr lang="es-ES" sz="1000" dirty="0">
                <a:latin typeface="Malgun Gothic"/>
                <a:cs typeface="Malgun Gothic"/>
              </a:rPr>
              <a:t> </a:t>
            </a:r>
            <a:r>
              <a:rPr sz="1000" dirty="0">
                <a:latin typeface="Malgun Gothic"/>
                <a:cs typeface="Malgun Gothic"/>
              </a:rPr>
              <a:t>and it will be opened to you. For everyone who asks receives, and he who</a:t>
            </a:r>
            <a:r>
              <a:rPr lang="es-ES" sz="1000" dirty="0">
                <a:latin typeface="Malgun Gothic"/>
                <a:cs typeface="Malgun Gothic"/>
              </a:rPr>
              <a:t> </a:t>
            </a:r>
            <a:r>
              <a:rPr sz="1000" dirty="0">
                <a:latin typeface="Malgun Gothic"/>
                <a:cs typeface="Malgun Gothic"/>
              </a:rPr>
              <a:t>seeks finds, and to him who knocks it will be opened. (Lk 11:9~10)</a:t>
            </a:r>
          </a:p>
        </p:txBody>
      </p:sp>
      <p:sp>
        <p:nvSpPr>
          <p:cNvPr id="13" name="object 13"/>
          <p:cNvSpPr txBox="1"/>
          <p:nvPr/>
        </p:nvSpPr>
        <p:spPr>
          <a:xfrm>
            <a:off x="534179" y="26609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2" name="object 12"/>
          <p:cNvSpPr txBox="1"/>
          <p:nvPr/>
        </p:nvSpPr>
        <p:spPr>
          <a:xfrm>
            <a:off x="808099" y="2660764"/>
            <a:ext cx="2912160" cy="139700"/>
          </a:xfrm>
          <a:prstGeom prst="rect">
            <a:avLst/>
          </a:prstGeom>
        </p:spPr>
        <p:txBody>
          <a:bodyPr wrap="square" lIns="0" tIns="6635" rIns="0" bIns="0" rtlCol="0">
            <a:noAutofit/>
          </a:bodyPr>
          <a:lstStyle/>
          <a:p>
            <a:pPr marL="12700" algn="just"/>
            <a:r>
              <a:rPr lang="es-ES" sz="900" dirty="0">
                <a:latin typeface="Malgun Gothic"/>
                <a:cs typeface="Malgun Gothic"/>
              </a:rPr>
              <a:t>Subraya las palabras o frases clave en la Palabra.</a:t>
            </a:r>
          </a:p>
        </p:txBody>
      </p:sp>
      <p:sp>
        <p:nvSpPr>
          <p:cNvPr id="11" name="object 11"/>
          <p:cNvSpPr txBox="1"/>
          <p:nvPr/>
        </p:nvSpPr>
        <p:spPr>
          <a:xfrm>
            <a:off x="534179" y="31248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0" name="object 10"/>
          <p:cNvSpPr txBox="1"/>
          <p:nvPr/>
        </p:nvSpPr>
        <p:spPr>
          <a:xfrm>
            <a:off x="808099" y="3124763"/>
            <a:ext cx="4053461" cy="276860"/>
          </a:xfrm>
          <a:prstGeom prst="rect">
            <a:avLst/>
          </a:prstGeom>
        </p:spPr>
        <p:txBody>
          <a:bodyPr wrap="square" lIns="0" tIns="6635" rIns="0" bIns="0" rtlCol="0">
            <a:noAutofit/>
          </a:bodyPr>
          <a:lstStyle/>
          <a:p>
            <a:pPr marL="12700" algn="just"/>
            <a:r>
              <a:rPr lang="es-ES" sz="900" dirty="0">
                <a:latin typeface="Malgun Gothic"/>
                <a:cs typeface="Malgun Gothic"/>
              </a:rPr>
              <a:t>Escribe una de las cosas más importantes que puede pedir, buscar y llamar (Lc 11: 11–13).</a:t>
            </a:r>
            <a:endParaRPr sz="900" dirty="0">
              <a:latin typeface="Malgun Gothic"/>
              <a:cs typeface="Malgun Gothic"/>
            </a:endParaRPr>
          </a:p>
        </p:txBody>
      </p:sp>
      <p:sp>
        <p:nvSpPr>
          <p:cNvPr id="7" name="object 7"/>
          <p:cNvSpPr txBox="1"/>
          <p:nvPr/>
        </p:nvSpPr>
        <p:spPr>
          <a:xfrm>
            <a:off x="537780" y="49310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6" name="object 6"/>
          <p:cNvSpPr txBox="1"/>
          <p:nvPr/>
        </p:nvSpPr>
        <p:spPr>
          <a:xfrm>
            <a:off x="811700" y="4930863"/>
            <a:ext cx="3688257" cy="139700"/>
          </a:xfrm>
          <a:prstGeom prst="rect">
            <a:avLst/>
          </a:prstGeom>
        </p:spPr>
        <p:txBody>
          <a:bodyPr wrap="square" lIns="0" tIns="6635" rIns="0" bIns="0" rtlCol="0">
            <a:noAutofit/>
          </a:bodyPr>
          <a:lstStyle/>
          <a:p>
            <a:pPr marL="12700" algn="just"/>
            <a:r>
              <a:rPr lang="es-ES" sz="900" dirty="0">
                <a:latin typeface="Malgun Gothic"/>
                <a:cs typeface="Malgun Gothic"/>
              </a:rPr>
              <a:t>Anota todo lo que le has pedido a Dios en oración hasta ahora.</a:t>
            </a:r>
            <a:endParaRPr sz="900" dirty="0">
              <a:latin typeface="Malgun Gothic"/>
              <a:cs typeface="Malgun Gothic"/>
            </a:endParaRPr>
          </a:p>
        </p:txBody>
      </p:sp>
      <p:sp>
        <p:nvSpPr>
          <p:cNvPr id="5" name="object 5"/>
          <p:cNvSpPr txBox="1"/>
          <p:nvPr/>
        </p:nvSpPr>
        <p:spPr>
          <a:xfrm>
            <a:off x="544981" y="6213035"/>
            <a:ext cx="4314158" cy="198180"/>
          </a:xfrm>
          <a:prstGeom prst="rect">
            <a:avLst/>
          </a:prstGeom>
        </p:spPr>
        <p:txBody>
          <a:bodyPr wrap="square" lIns="0" tIns="6635" rIns="0" bIns="0" rtlCol="0">
            <a:noAutofit/>
          </a:bodyPr>
          <a:lstStyle/>
          <a:p>
            <a:pPr marL="12700" algn="just"/>
            <a:r>
              <a:rPr sz="900" dirty="0">
                <a:latin typeface="Malgun Gothic"/>
                <a:cs typeface="Malgun Gothic"/>
              </a:rPr>
              <a:t>1) </a:t>
            </a:r>
            <a:r>
              <a:rPr lang="es-ES" sz="900" dirty="0">
                <a:latin typeface="Malgun Gothic"/>
                <a:cs typeface="Malgun Gothic"/>
              </a:rPr>
              <a:t>¿Tienes algunas experiencias de que Dios te ha respondido peticiones en oraciones que tú le has hecho?</a:t>
            </a:r>
            <a:endParaRPr sz="900" dirty="0">
              <a:latin typeface="Malgun Gothic"/>
              <a:cs typeface="Malgun Gothic"/>
            </a:endParaRPr>
          </a:p>
        </p:txBody>
      </p:sp>
      <p:sp>
        <p:nvSpPr>
          <p:cNvPr id="4" name="object 4"/>
          <p:cNvSpPr txBox="1"/>
          <p:nvPr/>
        </p:nvSpPr>
        <p:spPr>
          <a:xfrm>
            <a:off x="179400" y="7577695"/>
            <a:ext cx="171449"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22</a:t>
            </a:r>
            <a:endParaRPr sz="1000">
              <a:latin typeface="Times New Roman"/>
              <a:cs typeface="Times New Roman"/>
            </a:endParaRPr>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2265945"/>
            <a:ext cx="4286643" cy="152400"/>
          </a:xfrm>
          <a:prstGeom prst="rect">
            <a:avLst/>
          </a:prstGeom>
        </p:spPr>
        <p:txBody>
          <a:bodyPr wrap="square" lIns="0" tIns="0" rIns="0" bIns="0" rtlCol="0">
            <a:noAutofit/>
          </a:bodyPr>
          <a:lstStyle/>
          <a:p>
            <a:pPr marL="25400">
              <a:lnSpc>
                <a:spcPts val="1000"/>
              </a:lnSpc>
            </a:pPr>
            <a:endParaRPr sz="1000"/>
          </a:p>
        </p:txBody>
      </p:sp>
      <p:sp>
        <p:nvSpPr>
          <p:cNvPr id="52" name="object 11">
            <a:extLst>
              <a:ext uri="{FF2B5EF4-FFF2-40B4-BE49-F238E27FC236}">
                <a16:creationId xmlns:a16="http://schemas.microsoft.com/office/drawing/2014/main" id="{27842247-1212-4844-B3AD-E37BEDA82252}"/>
              </a:ext>
            </a:extLst>
          </p:cNvPr>
          <p:cNvSpPr txBox="1"/>
          <p:nvPr/>
        </p:nvSpPr>
        <p:spPr>
          <a:xfrm>
            <a:off x="514164" y="520700"/>
            <a:ext cx="3354293"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3" name="object 11">
            <a:extLst>
              <a:ext uri="{FF2B5EF4-FFF2-40B4-BE49-F238E27FC236}">
                <a16:creationId xmlns:a16="http://schemas.microsoft.com/office/drawing/2014/main" id="{DD165F35-74BB-41E6-B674-7D81E49DDBB7}"/>
              </a:ext>
            </a:extLst>
          </p:cNvPr>
          <p:cNvSpPr txBox="1"/>
          <p:nvPr/>
        </p:nvSpPr>
        <p:spPr>
          <a:xfrm>
            <a:off x="510070" y="4229100"/>
            <a:ext cx="23929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545294" y="41504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8" name="object 8"/>
          <p:cNvSpPr/>
          <p:nvPr/>
        </p:nvSpPr>
        <p:spPr>
          <a:xfrm>
            <a:off x="582836" y="41880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6" name="object 6"/>
          <p:cNvSpPr txBox="1"/>
          <p:nvPr/>
        </p:nvSpPr>
        <p:spPr>
          <a:xfrm>
            <a:off x="602161" y="1015907"/>
            <a:ext cx="2591889" cy="139700"/>
          </a:xfrm>
          <a:prstGeom prst="rect">
            <a:avLst/>
          </a:prstGeom>
        </p:spPr>
        <p:txBody>
          <a:bodyPr wrap="square" lIns="0" tIns="6635" rIns="0" bIns="0" rtlCol="0">
            <a:noAutofit/>
          </a:bodyPr>
          <a:lstStyle/>
          <a:p>
            <a:pPr marL="12700" algn="just"/>
            <a:r>
              <a:rPr sz="900" dirty="0">
                <a:latin typeface="Malgun Gothic"/>
                <a:cs typeface="Malgun Gothic"/>
              </a:rPr>
              <a:t>2) </a:t>
            </a:r>
            <a:r>
              <a:rPr lang="es-ES" sz="900" dirty="0">
                <a:latin typeface="Malgun Gothic"/>
                <a:cs typeface="Malgun Gothic"/>
              </a:rPr>
              <a:t>¿Cuáles eran las oraciones sin respuesta?</a:t>
            </a:r>
            <a:endParaRPr sz="900" dirty="0">
              <a:latin typeface="Malgun Gothic"/>
              <a:cs typeface="Malgun Gothic"/>
            </a:endParaRPr>
          </a:p>
        </p:txBody>
      </p:sp>
      <p:sp>
        <p:nvSpPr>
          <p:cNvPr id="5" name="object 5"/>
          <p:cNvSpPr txBox="1"/>
          <p:nvPr/>
        </p:nvSpPr>
        <p:spPr>
          <a:xfrm>
            <a:off x="602161" y="2490148"/>
            <a:ext cx="2820489" cy="139700"/>
          </a:xfrm>
          <a:prstGeom prst="rect">
            <a:avLst/>
          </a:prstGeom>
        </p:spPr>
        <p:txBody>
          <a:bodyPr wrap="square" lIns="0" tIns="6635" rIns="0" bIns="0" rtlCol="0">
            <a:noAutofit/>
          </a:bodyPr>
          <a:lstStyle/>
          <a:p>
            <a:pPr marL="12700" algn="just"/>
            <a:r>
              <a:rPr sz="900" dirty="0">
                <a:latin typeface="Malgun Gothic"/>
                <a:cs typeface="Malgun Gothic"/>
              </a:rPr>
              <a:t>3) </a:t>
            </a:r>
            <a:r>
              <a:rPr lang="es-ES" sz="900" dirty="0">
                <a:latin typeface="Malgun Gothic"/>
                <a:cs typeface="Malgun Gothic"/>
              </a:rPr>
              <a:t>¿Qué crees? ¿Por qué aún no ha sido respondido?</a:t>
            </a:r>
            <a:endParaRPr sz="900" dirty="0">
              <a:latin typeface="Malgun Gothic"/>
              <a:cs typeface="Malgun Gothic"/>
            </a:endParaRPr>
          </a:p>
        </p:txBody>
      </p:sp>
      <p:sp>
        <p:nvSpPr>
          <p:cNvPr id="4" name="object 4"/>
          <p:cNvSpPr txBox="1"/>
          <p:nvPr/>
        </p:nvSpPr>
        <p:spPr>
          <a:xfrm>
            <a:off x="633079" y="42089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3" name="object 3"/>
          <p:cNvSpPr txBox="1"/>
          <p:nvPr/>
        </p:nvSpPr>
        <p:spPr>
          <a:xfrm>
            <a:off x="906998" y="4208763"/>
            <a:ext cx="4038381" cy="276860"/>
          </a:xfrm>
          <a:prstGeom prst="rect">
            <a:avLst/>
          </a:prstGeom>
        </p:spPr>
        <p:txBody>
          <a:bodyPr wrap="square" lIns="0" tIns="6635" rIns="0" bIns="0" rtlCol="0">
            <a:noAutofit/>
          </a:bodyPr>
          <a:lstStyle/>
          <a:p>
            <a:pPr marL="12700" algn="just"/>
            <a:r>
              <a:rPr lang="es-ES" sz="900" dirty="0">
                <a:latin typeface="Malgun Gothic"/>
                <a:cs typeface="Malgun Gothic"/>
              </a:rPr>
              <a:t>La mayor condición previa de la oración contestada es pedir. Si no estoy pidiendo, anote por qué (Stg 4:2~3).</a:t>
            </a:r>
            <a:endParaRPr sz="900" dirty="0">
              <a:latin typeface="Malgun Gothic"/>
              <a:cs typeface="Malgun Gothic"/>
            </a:endParaRPr>
          </a:p>
        </p:txBody>
      </p:sp>
      <p:sp>
        <p:nvSpPr>
          <p:cNvPr id="2" name="object 2"/>
          <p:cNvSpPr txBox="1"/>
          <p:nvPr/>
        </p:nvSpPr>
        <p:spPr>
          <a:xfrm>
            <a:off x="502915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23</a:t>
            </a:r>
            <a:endParaRPr sz="10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object 96"/>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dirty="0"/>
          </a:p>
        </p:txBody>
      </p:sp>
      <p:sp>
        <p:nvSpPr>
          <p:cNvPr id="38" name="object 38"/>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dirty="0"/>
          </a:p>
        </p:txBody>
      </p:sp>
      <p:sp>
        <p:nvSpPr>
          <p:cNvPr id="39" name="object 39"/>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dirty="0"/>
          </a:p>
        </p:txBody>
      </p:sp>
      <p:sp>
        <p:nvSpPr>
          <p:cNvPr id="40" name="object 40"/>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1" name="object 41"/>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2" name="object 42"/>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3" name="object 43"/>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4" name="object 44"/>
          <p:cNvSpPr/>
          <p:nvPr/>
        </p:nvSpPr>
        <p:spPr>
          <a:xfrm>
            <a:off x="546406" y="3882035"/>
            <a:ext cx="2074671" cy="1455102"/>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dirty="0"/>
          </a:p>
        </p:txBody>
      </p:sp>
      <p:sp>
        <p:nvSpPr>
          <p:cNvPr id="45" name="object 45"/>
          <p:cNvSpPr/>
          <p:nvPr/>
        </p:nvSpPr>
        <p:spPr>
          <a:xfrm>
            <a:off x="546406" y="38820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46" name="object 46"/>
          <p:cNvSpPr/>
          <p:nvPr/>
        </p:nvSpPr>
        <p:spPr>
          <a:xfrm>
            <a:off x="2761900" y="3882035"/>
            <a:ext cx="2074671" cy="1455102"/>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dirty="0"/>
          </a:p>
        </p:txBody>
      </p:sp>
      <p:sp>
        <p:nvSpPr>
          <p:cNvPr id="47" name="object 47"/>
          <p:cNvSpPr/>
          <p:nvPr/>
        </p:nvSpPr>
        <p:spPr>
          <a:xfrm>
            <a:off x="2761900" y="3882035"/>
            <a:ext cx="2074672" cy="1455102"/>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48" name="object 48"/>
          <p:cNvSpPr/>
          <p:nvPr/>
        </p:nvSpPr>
        <p:spPr>
          <a:xfrm>
            <a:off x="748899" y="426426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49" name="object 49"/>
          <p:cNvSpPr/>
          <p:nvPr/>
        </p:nvSpPr>
        <p:spPr>
          <a:xfrm>
            <a:off x="748899" y="45214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0" name="object 50"/>
          <p:cNvSpPr/>
          <p:nvPr/>
        </p:nvSpPr>
        <p:spPr>
          <a:xfrm>
            <a:off x="2964394" y="426426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1" name="object 51"/>
          <p:cNvSpPr/>
          <p:nvPr/>
        </p:nvSpPr>
        <p:spPr>
          <a:xfrm>
            <a:off x="2964394" y="45214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2" name="object 52"/>
          <p:cNvSpPr/>
          <p:nvPr/>
        </p:nvSpPr>
        <p:spPr>
          <a:xfrm>
            <a:off x="748899" y="47895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3" name="object 53"/>
          <p:cNvSpPr/>
          <p:nvPr/>
        </p:nvSpPr>
        <p:spPr>
          <a:xfrm>
            <a:off x="2964394" y="47895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4" name="object 54"/>
          <p:cNvSpPr/>
          <p:nvPr/>
        </p:nvSpPr>
        <p:spPr>
          <a:xfrm>
            <a:off x="748899" y="50466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5" name="object 55"/>
          <p:cNvSpPr/>
          <p:nvPr/>
        </p:nvSpPr>
        <p:spPr>
          <a:xfrm>
            <a:off x="2964394" y="50466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6" name="object 56"/>
          <p:cNvSpPr/>
          <p:nvPr/>
        </p:nvSpPr>
        <p:spPr>
          <a:xfrm>
            <a:off x="307803" y="3657564"/>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57" name="object 57"/>
          <p:cNvSpPr/>
          <p:nvPr/>
        </p:nvSpPr>
        <p:spPr>
          <a:xfrm>
            <a:off x="349954" y="3699722"/>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58" name="object 58"/>
          <p:cNvSpPr/>
          <p:nvPr/>
        </p:nvSpPr>
        <p:spPr>
          <a:xfrm>
            <a:off x="389705" y="3739474"/>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59" name="object 59"/>
          <p:cNvSpPr/>
          <p:nvPr/>
        </p:nvSpPr>
        <p:spPr>
          <a:xfrm>
            <a:off x="546406" y="5906536"/>
            <a:ext cx="2074671" cy="1455102"/>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dirty="0"/>
          </a:p>
        </p:txBody>
      </p:sp>
      <p:sp>
        <p:nvSpPr>
          <p:cNvPr id="60" name="object 60"/>
          <p:cNvSpPr/>
          <p:nvPr/>
        </p:nvSpPr>
        <p:spPr>
          <a:xfrm>
            <a:off x="546406" y="5906536"/>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61" name="object 61"/>
          <p:cNvSpPr/>
          <p:nvPr/>
        </p:nvSpPr>
        <p:spPr>
          <a:xfrm>
            <a:off x="2761900" y="5906536"/>
            <a:ext cx="2074671" cy="1455102"/>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dirty="0"/>
          </a:p>
        </p:txBody>
      </p:sp>
      <p:sp>
        <p:nvSpPr>
          <p:cNvPr id="62" name="object 62"/>
          <p:cNvSpPr/>
          <p:nvPr/>
        </p:nvSpPr>
        <p:spPr>
          <a:xfrm>
            <a:off x="2761900" y="5906536"/>
            <a:ext cx="2074672" cy="1455102"/>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63" name="object 63"/>
          <p:cNvSpPr/>
          <p:nvPr/>
        </p:nvSpPr>
        <p:spPr>
          <a:xfrm>
            <a:off x="748899" y="6288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4" name="object 64"/>
          <p:cNvSpPr/>
          <p:nvPr/>
        </p:nvSpPr>
        <p:spPr>
          <a:xfrm>
            <a:off x="748899" y="6545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5" name="object 65"/>
          <p:cNvSpPr/>
          <p:nvPr/>
        </p:nvSpPr>
        <p:spPr>
          <a:xfrm>
            <a:off x="2964394" y="6288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6" name="object 66"/>
          <p:cNvSpPr/>
          <p:nvPr/>
        </p:nvSpPr>
        <p:spPr>
          <a:xfrm>
            <a:off x="2964394" y="6545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7" name="object 67"/>
          <p:cNvSpPr/>
          <p:nvPr/>
        </p:nvSpPr>
        <p:spPr>
          <a:xfrm>
            <a:off x="748899" y="68140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8" name="object 68"/>
          <p:cNvSpPr/>
          <p:nvPr/>
        </p:nvSpPr>
        <p:spPr>
          <a:xfrm>
            <a:off x="2964394" y="68140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9" name="object 69"/>
          <p:cNvSpPr/>
          <p:nvPr/>
        </p:nvSpPr>
        <p:spPr>
          <a:xfrm>
            <a:off x="748899" y="7071193"/>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0" name="object 70"/>
          <p:cNvSpPr/>
          <p:nvPr/>
        </p:nvSpPr>
        <p:spPr>
          <a:xfrm>
            <a:off x="2964394" y="7071193"/>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1" name="object 71"/>
          <p:cNvSpPr/>
          <p:nvPr/>
        </p:nvSpPr>
        <p:spPr>
          <a:xfrm>
            <a:off x="307803" y="5682065"/>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72" name="object 72"/>
          <p:cNvSpPr/>
          <p:nvPr/>
        </p:nvSpPr>
        <p:spPr>
          <a:xfrm>
            <a:off x="349954" y="5724222"/>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73" name="object 73"/>
          <p:cNvSpPr/>
          <p:nvPr/>
        </p:nvSpPr>
        <p:spPr>
          <a:xfrm>
            <a:off x="389705" y="5763975"/>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74" name="object 74"/>
          <p:cNvSpPr/>
          <p:nvPr/>
        </p:nvSpPr>
        <p:spPr>
          <a:xfrm>
            <a:off x="465449" y="601414"/>
            <a:ext cx="729081" cy="499802"/>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dirty="0"/>
          </a:p>
        </p:txBody>
      </p:sp>
      <p:sp>
        <p:nvSpPr>
          <p:cNvPr id="75" name="object 75"/>
          <p:cNvSpPr/>
          <p:nvPr/>
        </p:nvSpPr>
        <p:spPr>
          <a:xfrm>
            <a:off x="828631" y="667067"/>
            <a:ext cx="346367" cy="409359"/>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dirty="0"/>
          </a:p>
        </p:txBody>
      </p:sp>
      <p:sp>
        <p:nvSpPr>
          <p:cNvPr id="76" name="object 76"/>
          <p:cNvSpPr/>
          <p:nvPr/>
        </p:nvSpPr>
        <p:spPr>
          <a:xfrm>
            <a:off x="1132695" y="644736"/>
            <a:ext cx="11391" cy="389450"/>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dirty="0"/>
          </a:p>
        </p:txBody>
      </p:sp>
      <p:sp>
        <p:nvSpPr>
          <p:cNvPr id="77" name="object 77"/>
          <p:cNvSpPr/>
          <p:nvPr/>
        </p:nvSpPr>
        <p:spPr>
          <a:xfrm>
            <a:off x="1138384" y="6461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dirty="0"/>
          </a:p>
        </p:txBody>
      </p:sp>
      <p:sp>
        <p:nvSpPr>
          <p:cNvPr id="78" name="object 78"/>
          <p:cNvSpPr/>
          <p:nvPr/>
        </p:nvSpPr>
        <p:spPr>
          <a:xfrm>
            <a:off x="484982" y="626198"/>
            <a:ext cx="335241" cy="45509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dirty="0"/>
          </a:p>
        </p:txBody>
      </p:sp>
      <p:sp>
        <p:nvSpPr>
          <p:cNvPr id="79" name="object 79"/>
          <p:cNvSpPr/>
          <p:nvPr/>
        </p:nvSpPr>
        <p:spPr>
          <a:xfrm>
            <a:off x="494748" y="10341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dirty="0"/>
          </a:p>
        </p:txBody>
      </p:sp>
      <p:sp>
        <p:nvSpPr>
          <p:cNvPr id="80" name="object 80"/>
          <p:cNvSpPr/>
          <p:nvPr/>
        </p:nvSpPr>
        <p:spPr>
          <a:xfrm>
            <a:off x="546406" y="1871863"/>
            <a:ext cx="2074671" cy="1455102"/>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dirty="0"/>
          </a:p>
        </p:txBody>
      </p:sp>
      <p:sp>
        <p:nvSpPr>
          <p:cNvPr id="81" name="object 81"/>
          <p:cNvSpPr/>
          <p:nvPr/>
        </p:nvSpPr>
        <p:spPr>
          <a:xfrm>
            <a:off x="546406" y="1871863"/>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82" name="object 82"/>
          <p:cNvSpPr/>
          <p:nvPr/>
        </p:nvSpPr>
        <p:spPr>
          <a:xfrm>
            <a:off x="2761900" y="1871863"/>
            <a:ext cx="2074671" cy="1455102"/>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dirty="0"/>
          </a:p>
        </p:txBody>
      </p:sp>
      <p:sp>
        <p:nvSpPr>
          <p:cNvPr id="83" name="object 83"/>
          <p:cNvSpPr/>
          <p:nvPr/>
        </p:nvSpPr>
        <p:spPr>
          <a:xfrm>
            <a:off x="2761900" y="1871863"/>
            <a:ext cx="2074672" cy="1455102"/>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84" name="object 84"/>
          <p:cNvSpPr/>
          <p:nvPr/>
        </p:nvSpPr>
        <p:spPr>
          <a:xfrm>
            <a:off x="748899" y="2254096"/>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5" name="object 85"/>
          <p:cNvSpPr/>
          <p:nvPr/>
        </p:nvSpPr>
        <p:spPr>
          <a:xfrm>
            <a:off x="748899" y="251125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6" name="object 86"/>
          <p:cNvSpPr/>
          <p:nvPr/>
        </p:nvSpPr>
        <p:spPr>
          <a:xfrm>
            <a:off x="2964394" y="2254096"/>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7" name="object 87"/>
          <p:cNvSpPr/>
          <p:nvPr/>
        </p:nvSpPr>
        <p:spPr>
          <a:xfrm>
            <a:off x="2964394" y="251125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8" name="object 88"/>
          <p:cNvSpPr/>
          <p:nvPr/>
        </p:nvSpPr>
        <p:spPr>
          <a:xfrm>
            <a:off x="748899" y="277935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9" name="object 89"/>
          <p:cNvSpPr/>
          <p:nvPr/>
        </p:nvSpPr>
        <p:spPr>
          <a:xfrm>
            <a:off x="2964394" y="277935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0" name="object 90"/>
          <p:cNvSpPr/>
          <p:nvPr/>
        </p:nvSpPr>
        <p:spPr>
          <a:xfrm>
            <a:off x="748899" y="303652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1" name="object 91"/>
          <p:cNvSpPr/>
          <p:nvPr/>
        </p:nvSpPr>
        <p:spPr>
          <a:xfrm>
            <a:off x="2964394" y="303652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2" name="object 92"/>
          <p:cNvSpPr/>
          <p:nvPr/>
        </p:nvSpPr>
        <p:spPr>
          <a:xfrm>
            <a:off x="307803" y="1647391"/>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93" name="object 93"/>
          <p:cNvSpPr/>
          <p:nvPr/>
        </p:nvSpPr>
        <p:spPr>
          <a:xfrm>
            <a:off x="349954" y="1689549"/>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94" name="object 94"/>
          <p:cNvSpPr/>
          <p:nvPr/>
        </p:nvSpPr>
        <p:spPr>
          <a:xfrm>
            <a:off x="389705" y="1729301"/>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95" name="object 95"/>
          <p:cNvSpPr/>
          <p:nvPr/>
        </p:nvSpPr>
        <p:spPr>
          <a:xfrm>
            <a:off x="121752" y="748800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dirty="0"/>
          </a:p>
        </p:txBody>
      </p:sp>
      <p:sp>
        <p:nvSpPr>
          <p:cNvPr id="37" name="object 37"/>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dirty="0"/>
          </a:p>
        </p:txBody>
      </p:sp>
      <p:sp>
        <p:nvSpPr>
          <p:cNvPr id="34" name="object 34"/>
          <p:cNvSpPr txBox="1"/>
          <p:nvPr/>
        </p:nvSpPr>
        <p:spPr>
          <a:xfrm>
            <a:off x="866258" y="1298326"/>
            <a:ext cx="1337191" cy="389580"/>
          </a:xfrm>
          <a:prstGeom prst="rect">
            <a:avLst/>
          </a:prstGeom>
        </p:spPr>
        <p:txBody>
          <a:bodyPr wrap="square" lIns="0" tIns="8699" rIns="0" bIns="0" rtlCol="0">
            <a:noAutofit/>
          </a:bodyPr>
          <a:lstStyle/>
          <a:p>
            <a:pPr algn="ctr">
              <a:lnSpc>
                <a:spcPts val="1370"/>
              </a:lnSpc>
            </a:pPr>
            <a:r>
              <a:rPr lang="es-ES" sz="1000" dirty="0">
                <a:latin typeface="Times New Roman"/>
                <a:cs typeface="Times New Roman"/>
              </a:rPr>
              <a:t>La palabra de hoy</a:t>
            </a:r>
            <a:endParaRPr sz="1000" dirty="0">
              <a:latin typeface="Times New Roman"/>
              <a:cs typeface="Times New Roman"/>
            </a:endParaRPr>
          </a:p>
          <a:p>
            <a:pPr marL="90638" marR="101944" algn="ctr">
              <a:lnSpc>
                <a:spcPct val="100000"/>
              </a:lnSpc>
              <a:spcBef>
                <a:spcPts val="221"/>
              </a:spcBef>
            </a:pPr>
            <a:r>
              <a:rPr lang="es-ES" sz="800" dirty="0">
                <a:solidFill>
                  <a:srgbClr val="808284"/>
                </a:solidFill>
                <a:latin typeface="Times New Roman"/>
                <a:cs typeface="Times New Roman"/>
              </a:rPr>
              <a:t>(Escribir la Palabra)</a:t>
            </a:r>
            <a:endParaRPr sz="800" dirty="0">
              <a:latin typeface="Times New Roman"/>
              <a:cs typeface="Times New Roman"/>
            </a:endParaRPr>
          </a:p>
        </p:txBody>
      </p:sp>
      <p:sp>
        <p:nvSpPr>
          <p:cNvPr id="33" name="object 33"/>
          <p:cNvSpPr txBox="1"/>
          <p:nvPr/>
        </p:nvSpPr>
        <p:spPr>
          <a:xfrm>
            <a:off x="2929301" y="1298326"/>
            <a:ext cx="1688348" cy="389580"/>
          </a:xfrm>
          <a:prstGeom prst="rect">
            <a:avLst/>
          </a:prstGeom>
        </p:spPr>
        <p:txBody>
          <a:bodyPr wrap="square" lIns="0" tIns="8699" rIns="0" bIns="0" rtlCol="0">
            <a:noAutofit/>
          </a:bodyPr>
          <a:lstStyle/>
          <a:p>
            <a:pPr marL="86715" marR="98463" algn="ctr">
              <a:lnSpc>
                <a:spcPts val="1370"/>
              </a:lnSpc>
            </a:pPr>
            <a:r>
              <a:rPr lang="es-ES" sz="1000" dirty="0">
                <a:latin typeface="Times New Roman"/>
                <a:cs typeface="Times New Roman"/>
              </a:rPr>
              <a:t>La oración de hoy</a:t>
            </a:r>
            <a:endParaRPr sz="1000" dirty="0">
              <a:latin typeface="Times New Roman"/>
              <a:cs typeface="Times New Roman"/>
            </a:endParaRPr>
          </a:p>
          <a:p>
            <a:pPr algn="ctr">
              <a:lnSpc>
                <a:spcPct val="100000"/>
              </a:lnSpc>
              <a:spcBef>
                <a:spcPts val="221"/>
              </a:spcBef>
            </a:pPr>
            <a:r>
              <a:rPr lang="es-ES" sz="800" dirty="0">
                <a:solidFill>
                  <a:srgbClr val="808284"/>
                </a:solidFill>
                <a:latin typeface="Times New Roman"/>
                <a:cs typeface="Times New Roman"/>
              </a:rPr>
              <a:t>(Gratitud / Arrepentimiento / Súplica)</a:t>
            </a:r>
            <a:endParaRPr sz="800" dirty="0">
              <a:latin typeface="Times New Roman"/>
              <a:cs typeface="Times New Roman"/>
            </a:endParaRPr>
          </a:p>
        </p:txBody>
      </p:sp>
      <p:sp>
        <p:nvSpPr>
          <p:cNvPr id="32" name="object 32"/>
          <p:cNvSpPr txBox="1"/>
          <p:nvPr/>
        </p:nvSpPr>
        <p:spPr>
          <a:xfrm>
            <a:off x="473499" y="1752689"/>
            <a:ext cx="220979" cy="279400"/>
          </a:xfrm>
          <a:prstGeom prst="rect">
            <a:avLst/>
          </a:prstGeom>
        </p:spPr>
        <p:txBody>
          <a:bodyPr wrap="square" lIns="0" tIns="13589" rIns="0" bIns="0" rtlCol="0">
            <a:noAutofit/>
          </a:bodyPr>
          <a:lstStyle/>
          <a:p>
            <a:pPr marL="12700">
              <a:lnSpc>
                <a:spcPts val="2140"/>
              </a:lnSpc>
            </a:pPr>
            <a:r>
              <a:rPr lang="es-ES" sz="2000" dirty="0">
                <a:solidFill>
                  <a:srgbClr val="FFFFFF"/>
                </a:solidFill>
                <a:latin typeface="Times New Roman"/>
                <a:cs typeface="Times New Roman"/>
              </a:rPr>
              <a:t>D</a:t>
            </a:r>
            <a:endParaRPr sz="2000" dirty="0">
              <a:latin typeface="Times New Roman"/>
              <a:cs typeface="Times New Roman"/>
            </a:endParaRPr>
          </a:p>
        </p:txBody>
      </p:sp>
      <p:sp>
        <p:nvSpPr>
          <p:cNvPr id="31" name="object 31"/>
          <p:cNvSpPr txBox="1"/>
          <p:nvPr/>
        </p:nvSpPr>
        <p:spPr>
          <a:xfrm>
            <a:off x="838300" y="2001251"/>
            <a:ext cx="1288950" cy="120277"/>
          </a:xfrm>
          <a:prstGeom prst="rect">
            <a:avLst/>
          </a:prstGeom>
        </p:spPr>
        <p:txBody>
          <a:bodyPr wrap="square" lIns="0" tIns="6477" rIns="0" bIns="0" rtlCol="0">
            <a:noAutofit/>
          </a:bodyPr>
          <a:lstStyle/>
          <a:p>
            <a:pPr marL="12700">
              <a:lnSpc>
                <a:spcPts val="1019"/>
              </a:lnSpc>
            </a:pPr>
            <a:r>
              <a:rPr lang="es-ES" sz="1000" spc="118" dirty="0">
                <a:latin typeface="Malgun Gothic" panose="020B0503020000020004" pitchFamily="34" charset="-127"/>
                <a:ea typeface="Malgun Gothic" panose="020B0503020000020004" pitchFamily="34" charset="-127"/>
                <a:cs typeface="Times New Roman"/>
              </a:rPr>
              <a:t>Mt 26</a:t>
            </a:r>
            <a:r>
              <a:rPr sz="1000" spc="118" dirty="0">
                <a:latin typeface="Malgun Gothic" panose="020B0503020000020004" pitchFamily="34" charset="-127"/>
                <a:ea typeface="Malgun Gothic" panose="020B0503020000020004" pitchFamily="34" charset="-127"/>
                <a:cs typeface="Times New Roman"/>
              </a:rPr>
              <a:t>:</a:t>
            </a:r>
            <a:r>
              <a:rPr lang="es-ES" sz="1000" spc="118" dirty="0">
                <a:latin typeface="Malgun Gothic" panose="020B0503020000020004" pitchFamily="34" charset="-127"/>
                <a:ea typeface="Malgun Gothic" panose="020B0503020000020004" pitchFamily="34" charset="-127"/>
                <a:cs typeface="Times New Roman"/>
              </a:rPr>
              <a:t>41</a:t>
            </a:r>
            <a:endParaRPr sz="1000" dirty="0">
              <a:latin typeface="Malgun Gothic" panose="020B0503020000020004" pitchFamily="34" charset="-127"/>
              <a:ea typeface="Malgun Gothic" panose="020B0503020000020004" pitchFamily="34" charset="-127"/>
              <a:cs typeface="Times New Roman"/>
            </a:endParaRPr>
          </a:p>
        </p:txBody>
      </p:sp>
      <p:sp>
        <p:nvSpPr>
          <p:cNvPr id="30" name="object 30"/>
          <p:cNvSpPr txBox="1"/>
          <p:nvPr/>
        </p:nvSpPr>
        <p:spPr>
          <a:xfrm>
            <a:off x="473499" y="3762863"/>
            <a:ext cx="220979" cy="279400"/>
          </a:xfrm>
          <a:prstGeom prst="rect">
            <a:avLst/>
          </a:prstGeom>
        </p:spPr>
        <p:txBody>
          <a:bodyPr wrap="square" lIns="0" tIns="13589" rIns="0" bIns="0" rtlCol="0">
            <a:noAutofit/>
          </a:bodyPr>
          <a:lstStyle/>
          <a:p>
            <a:pPr marL="12700">
              <a:lnSpc>
                <a:spcPts val="2140"/>
              </a:lnSpc>
            </a:pPr>
            <a:r>
              <a:rPr lang="es-ES" sz="2000" dirty="0">
                <a:solidFill>
                  <a:srgbClr val="FFFFFF"/>
                </a:solidFill>
                <a:latin typeface="Times New Roman"/>
                <a:cs typeface="Times New Roman"/>
              </a:rPr>
              <a:t>L</a:t>
            </a:r>
            <a:endParaRPr sz="2000" dirty="0">
              <a:latin typeface="Times New Roman"/>
              <a:cs typeface="Times New Roman"/>
            </a:endParaRPr>
          </a:p>
        </p:txBody>
      </p:sp>
      <p:sp>
        <p:nvSpPr>
          <p:cNvPr id="29" name="object 29"/>
          <p:cNvSpPr txBox="1"/>
          <p:nvPr/>
        </p:nvSpPr>
        <p:spPr>
          <a:xfrm>
            <a:off x="838300" y="4011444"/>
            <a:ext cx="603150" cy="162438"/>
          </a:xfrm>
          <a:prstGeom prst="rect">
            <a:avLst/>
          </a:prstGeom>
        </p:spPr>
        <p:txBody>
          <a:bodyPr wrap="square" lIns="0" tIns="6477" rIns="0" bIns="0" rtlCol="0">
            <a:noAutofit/>
          </a:bodyPr>
          <a:lstStyle/>
          <a:p>
            <a:pPr marL="12700">
              <a:lnSpc>
                <a:spcPts val="1019"/>
              </a:lnSpc>
            </a:pPr>
            <a:r>
              <a:rPr lang="es-ES" sz="1000" dirty="0">
                <a:latin typeface="Malgun Gothic" panose="020B0503020000020004" pitchFamily="34" charset="-127"/>
                <a:ea typeface="Malgun Gothic" panose="020B0503020000020004" pitchFamily="34" charset="-127"/>
                <a:cs typeface="Times New Roman"/>
              </a:rPr>
              <a:t>Jn</a:t>
            </a:r>
            <a:r>
              <a:rPr lang="es-ES" sz="1000" spc="148" dirty="0">
                <a:latin typeface="Malgun Gothic" panose="020B0503020000020004" pitchFamily="34" charset="-127"/>
                <a:ea typeface="Malgun Gothic" panose="020B0503020000020004" pitchFamily="34" charset="-127"/>
                <a:cs typeface="Times New Roman"/>
              </a:rPr>
              <a:t> </a:t>
            </a:r>
            <a:r>
              <a:rPr sz="1000" spc="148" dirty="0">
                <a:latin typeface="Malgun Gothic" panose="020B0503020000020004" pitchFamily="34" charset="-127"/>
                <a:ea typeface="Malgun Gothic" panose="020B0503020000020004" pitchFamily="34" charset="-127"/>
                <a:cs typeface="Times New Roman"/>
              </a:rPr>
              <a:t>1</a:t>
            </a:r>
            <a:r>
              <a:rPr lang="es-ES" sz="1000" spc="148" dirty="0">
                <a:latin typeface="Malgun Gothic" panose="020B0503020000020004" pitchFamily="34" charset="-127"/>
                <a:ea typeface="Malgun Gothic" panose="020B0503020000020004" pitchFamily="34" charset="-127"/>
                <a:cs typeface="Times New Roman"/>
              </a:rPr>
              <a:t>5</a:t>
            </a:r>
            <a:r>
              <a:rPr sz="1000" spc="148" dirty="0">
                <a:latin typeface="Malgun Gothic" panose="020B0503020000020004" pitchFamily="34" charset="-127"/>
                <a:ea typeface="Malgun Gothic" panose="020B0503020000020004" pitchFamily="34" charset="-127"/>
                <a:cs typeface="Times New Roman"/>
              </a:rPr>
              <a:t>:</a:t>
            </a:r>
            <a:r>
              <a:rPr lang="es-ES" sz="1000" spc="148" dirty="0">
                <a:latin typeface="Malgun Gothic" panose="020B0503020000020004" pitchFamily="34" charset="-127"/>
                <a:ea typeface="Malgun Gothic" panose="020B0503020000020004" pitchFamily="34" charset="-127"/>
                <a:cs typeface="Times New Roman"/>
              </a:rPr>
              <a:t>7</a:t>
            </a:r>
            <a:endParaRPr sz="1000" dirty="0">
              <a:latin typeface="Malgun Gothic" panose="020B0503020000020004" pitchFamily="34" charset="-127"/>
              <a:ea typeface="Malgun Gothic" panose="020B0503020000020004" pitchFamily="34" charset="-127"/>
              <a:cs typeface="Times New Roman"/>
            </a:endParaRPr>
          </a:p>
        </p:txBody>
      </p:sp>
      <p:sp>
        <p:nvSpPr>
          <p:cNvPr id="28" name="object 28"/>
          <p:cNvSpPr txBox="1"/>
          <p:nvPr/>
        </p:nvSpPr>
        <p:spPr>
          <a:xfrm>
            <a:off x="450850" y="5787362"/>
            <a:ext cx="228600" cy="279400"/>
          </a:xfrm>
          <a:prstGeom prst="rect">
            <a:avLst/>
          </a:prstGeom>
        </p:spPr>
        <p:txBody>
          <a:bodyPr wrap="square" lIns="0" tIns="13589" rIns="0" bIns="0" rtlCol="0">
            <a:noAutofit/>
          </a:bodyPr>
          <a:lstStyle/>
          <a:p>
            <a:pPr marL="12700">
              <a:lnSpc>
                <a:spcPts val="2140"/>
              </a:lnSpc>
            </a:pPr>
            <a:r>
              <a:rPr lang="es-ES" sz="2000" dirty="0">
                <a:solidFill>
                  <a:srgbClr val="FFFFFF"/>
                </a:solidFill>
                <a:latin typeface="Times New Roman"/>
                <a:cs typeface="Times New Roman"/>
              </a:rPr>
              <a:t>M</a:t>
            </a:r>
            <a:endParaRPr sz="2000" dirty="0">
              <a:latin typeface="Times New Roman"/>
              <a:cs typeface="Times New Roman"/>
            </a:endParaRPr>
          </a:p>
        </p:txBody>
      </p:sp>
      <p:sp>
        <p:nvSpPr>
          <p:cNvPr id="27" name="object 27"/>
          <p:cNvSpPr txBox="1"/>
          <p:nvPr/>
        </p:nvSpPr>
        <p:spPr>
          <a:xfrm>
            <a:off x="838300" y="6035925"/>
            <a:ext cx="907950" cy="148081"/>
          </a:xfrm>
          <a:prstGeom prst="rect">
            <a:avLst/>
          </a:prstGeom>
        </p:spPr>
        <p:txBody>
          <a:bodyPr wrap="square" lIns="0" tIns="6477" rIns="0" bIns="0" rtlCol="0">
            <a:noAutofit/>
          </a:bodyPr>
          <a:lstStyle/>
          <a:p>
            <a:pPr marL="12700">
              <a:lnSpc>
                <a:spcPts val="1019"/>
              </a:lnSpc>
            </a:pPr>
            <a:r>
              <a:rPr lang="es-ES" sz="1000" spc="119" dirty="0">
                <a:latin typeface="Malgun Gothic" panose="020B0503020000020004" pitchFamily="34" charset="-127"/>
                <a:ea typeface="Malgun Gothic" panose="020B0503020000020004" pitchFamily="34" charset="-127"/>
                <a:cs typeface="Times New Roman"/>
              </a:rPr>
              <a:t>Jn </a:t>
            </a:r>
            <a:r>
              <a:rPr sz="1000" spc="119" dirty="0">
                <a:latin typeface="Malgun Gothic" panose="020B0503020000020004" pitchFamily="34" charset="-127"/>
                <a:ea typeface="Malgun Gothic" panose="020B0503020000020004" pitchFamily="34" charset="-127"/>
                <a:cs typeface="Times New Roman"/>
              </a:rPr>
              <a:t>1</a:t>
            </a:r>
            <a:r>
              <a:rPr lang="es-ES" sz="1000" spc="119" dirty="0">
                <a:latin typeface="Malgun Gothic" panose="020B0503020000020004" pitchFamily="34" charset="-127"/>
                <a:ea typeface="Malgun Gothic" panose="020B0503020000020004" pitchFamily="34" charset="-127"/>
                <a:cs typeface="Times New Roman"/>
              </a:rPr>
              <a:t>5</a:t>
            </a:r>
            <a:r>
              <a:rPr sz="1000" spc="119" dirty="0">
                <a:latin typeface="Malgun Gothic" panose="020B0503020000020004" pitchFamily="34" charset="-127"/>
                <a:ea typeface="Malgun Gothic" panose="020B0503020000020004" pitchFamily="34" charset="-127"/>
                <a:cs typeface="Times New Roman"/>
              </a:rPr>
              <a:t>:1</a:t>
            </a:r>
            <a:r>
              <a:rPr lang="es-ES" sz="1000" spc="119" dirty="0">
                <a:latin typeface="Malgun Gothic" panose="020B0503020000020004" pitchFamily="34" charset="-127"/>
                <a:ea typeface="Malgun Gothic" panose="020B0503020000020004" pitchFamily="34" charset="-127"/>
                <a:cs typeface="Times New Roman"/>
              </a:rPr>
              <a:t>6</a:t>
            </a:r>
            <a:endParaRPr sz="1000" dirty="0">
              <a:latin typeface="Malgun Gothic" panose="020B0503020000020004" pitchFamily="34" charset="-127"/>
              <a:ea typeface="Malgun Gothic" panose="020B0503020000020004" pitchFamily="34" charset="-127"/>
              <a:cs typeface="Times New Roman"/>
            </a:endParaRPr>
          </a:p>
        </p:txBody>
      </p:sp>
      <p:sp>
        <p:nvSpPr>
          <p:cNvPr id="26" name="object 26"/>
          <p:cNvSpPr txBox="1"/>
          <p:nvPr/>
        </p:nvSpPr>
        <p:spPr>
          <a:xfrm>
            <a:off x="190099" y="7594199"/>
            <a:ext cx="171449" cy="152400"/>
          </a:xfrm>
          <a:prstGeom prst="rect">
            <a:avLst/>
          </a:prstGeom>
        </p:spPr>
        <p:txBody>
          <a:bodyPr wrap="square" lIns="0" tIns="6985" rIns="0" bIns="0" rtlCol="0">
            <a:noAutofit/>
          </a:bodyPr>
          <a:lstStyle/>
          <a:p>
            <a:pPr marL="12700">
              <a:lnSpc>
                <a:spcPts val="1100"/>
              </a:lnSpc>
            </a:pPr>
            <a:r>
              <a:rPr lang="es-ES" sz="1000" dirty="0">
                <a:latin typeface="Times New Roman"/>
                <a:cs typeface="Times New Roman"/>
              </a:rPr>
              <a:t>24</a:t>
            </a:r>
            <a:endParaRPr sz="1000" dirty="0">
              <a:latin typeface="Times New Roman"/>
              <a:cs typeface="Times New Roman"/>
            </a:endParaRPr>
          </a:p>
        </p:txBody>
      </p:sp>
      <p:sp>
        <p:nvSpPr>
          <p:cNvPr id="25" name="object 25"/>
          <p:cNvSpPr txBox="1"/>
          <p:nvPr/>
        </p:nvSpPr>
        <p:spPr>
          <a:xfrm>
            <a:off x="748899" y="2114396"/>
            <a:ext cx="1685798" cy="152400"/>
          </a:xfrm>
          <a:prstGeom prst="rect">
            <a:avLst/>
          </a:prstGeom>
        </p:spPr>
        <p:txBody>
          <a:bodyPr wrap="square" lIns="0" tIns="0" rIns="0" bIns="0" rtlCol="0">
            <a:noAutofit/>
          </a:bodyPr>
          <a:lstStyle/>
          <a:p>
            <a:pPr marL="25400">
              <a:lnSpc>
                <a:spcPts val="1000"/>
              </a:lnSpc>
            </a:pPr>
            <a:endParaRPr sz="1000" dirty="0"/>
          </a:p>
        </p:txBody>
      </p:sp>
      <p:sp>
        <p:nvSpPr>
          <p:cNvPr id="24" name="object 24"/>
          <p:cNvSpPr txBox="1"/>
          <p:nvPr/>
        </p:nvSpPr>
        <p:spPr>
          <a:xfrm>
            <a:off x="2964394" y="2114396"/>
            <a:ext cx="1685798" cy="152400"/>
          </a:xfrm>
          <a:prstGeom prst="rect">
            <a:avLst/>
          </a:prstGeom>
        </p:spPr>
        <p:txBody>
          <a:bodyPr wrap="square" lIns="0" tIns="0" rIns="0" bIns="0" rtlCol="0">
            <a:noAutofit/>
          </a:bodyPr>
          <a:lstStyle/>
          <a:p>
            <a:pPr marL="25400">
              <a:lnSpc>
                <a:spcPts val="1000"/>
              </a:lnSpc>
            </a:pPr>
            <a:endParaRPr sz="1000" dirty="0"/>
          </a:p>
        </p:txBody>
      </p:sp>
      <p:sp>
        <p:nvSpPr>
          <p:cNvPr id="23" name="object 23"/>
          <p:cNvSpPr txBox="1"/>
          <p:nvPr/>
        </p:nvSpPr>
        <p:spPr>
          <a:xfrm>
            <a:off x="748899" y="2371558"/>
            <a:ext cx="1685798" cy="152400"/>
          </a:xfrm>
          <a:prstGeom prst="rect">
            <a:avLst/>
          </a:prstGeom>
        </p:spPr>
        <p:txBody>
          <a:bodyPr wrap="square" lIns="0" tIns="0" rIns="0" bIns="0" rtlCol="0">
            <a:noAutofit/>
          </a:bodyPr>
          <a:lstStyle/>
          <a:p>
            <a:pPr marL="25400">
              <a:lnSpc>
                <a:spcPts val="1000"/>
              </a:lnSpc>
            </a:pPr>
            <a:endParaRPr sz="1000" dirty="0"/>
          </a:p>
        </p:txBody>
      </p:sp>
      <p:sp>
        <p:nvSpPr>
          <p:cNvPr id="22" name="object 22"/>
          <p:cNvSpPr txBox="1"/>
          <p:nvPr/>
        </p:nvSpPr>
        <p:spPr>
          <a:xfrm>
            <a:off x="2964394" y="2371558"/>
            <a:ext cx="1685798" cy="152400"/>
          </a:xfrm>
          <a:prstGeom prst="rect">
            <a:avLst/>
          </a:prstGeom>
        </p:spPr>
        <p:txBody>
          <a:bodyPr wrap="square" lIns="0" tIns="0" rIns="0" bIns="0" rtlCol="0">
            <a:noAutofit/>
          </a:bodyPr>
          <a:lstStyle/>
          <a:p>
            <a:pPr marL="25400">
              <a:lnSpc>
                <a:spcPts val="1000"/>
              </a:lnSpc>
            </a:pPr>
            <a:endParaRPr sz="1000" dirty="0"/>
          </a:p>
        </p:txBody>
      </p:sp>
      <p:sp>
        <p:nvSpPr>
          <p:cNvPr id="21" name="object 21"/>
          <p:cNvSpPr txBox="1"/>
          <p:nvPr/>
        </p:nvSpPr>
        <p:spPr>
          <a:xfrm>
            <a:off x="748899" y="2639658"/>
            <a:ext cx="1685798" cy="152400"/>
          </a:xfrm>
          <a:prstGeom prst="rect">
            <a:avLst/>
          </a:prstGeom>
        </p:spPr>
        <p:txBody>
          <a:bodyPr wrap="square" lIns="0" tIns="0" rIns="0" bIns="0" rtlCol="0">
            <a:noAutofit/>
          </a:bodyPr>
          <a:lstStyle/>
          <a:p>
            <a:pPr marL="25400">
              <a:lnSpc>
                <a:spcPts val="1000"/>
              </a:lnSpc>
            </a:pPr>
            <a:endParaRPr sz="1000" dirty="0"/>
          </a:p>
        </p:txBody>
      </p:sp>
      <p:sp>
        <p:nvSpPr>
          <p:cNvPr id="20" name="object 20"/>
          <p:cNvSpPr txBox="1"/>
          <p:nvPr/>
        </p:nvSpPr>
        <p:spPr>
          <a:xfrm>
            <a:off x="2964394" y="2639658"/>
            <a:ext cx="1685798" cy="152400"/>
          </a:xfrm>
          <a:prstGeom prst="rect">
            <a:avLst/>
          </a:prstGeom>
        </p:spPr>
        <p:txBody>
          <a:bodyPr wrap="square" lIns="0" tIns="0" rIns="0" bIns="0" rtlCol="0">
            <a:noAutofit/>
          </a:bodyPr>
          <a:lstStyle/>
          <a:p>
            <a:pPr marL="25400">
              <a:lnSpc>
                <a:spcPts val="1000"/>
              </a:lnSpc>
            </a:pPr>
            <a:endParaRPr sz="1000" dirty="0"/>
          </a:p>
        </p:txBody>
      </p:sp>
      <p:sp>
        <p:nvSpPr>
          <p:cNvPr id="19" name="object 19"/>
          <p:cNvSpPr txBox="1"/>
          <p:nvPr/>
        </p:nvSpPr>
        <p:spPr>
          <a:xfrm>
            <a:off x="748899" y="2896820"/>
            <a:ext cx="1685798" cy="152400"/>
          </a:xfrm>
          <a:prstGeom prst="rect">
            <a:avLst/>
          </a:prstGeom>
        </p:spPr>
        <p:txBody>
          <a:bodyPr wrap="square" lIns="0" tIns="0" rIns="0" bIns="0" rtlCol="0">
            <a:noAutofit/>
          </a:bodyPr>
          <a:lstStyle/>
          <a:p>
            <a:pPr marL="25400">
              <a:lnSpc>
                <a:spcPts val="1000"/>
              </a:lnSpc>
            </a:pPr>
            <a:endParaRPr sz="1000" dirty="0"/>
          </a:p>
        </p:txBody>
      </p:sp>
      <p:sp>
        <p:nvSpPr>
          <p:cNvPr id="18" name="object 18"/>
          <p:cNvSpPr txBox="1"/>
          <p:nvPr/>
        </p:nvSpPr>
        <p:spPr>
          <a:xfrm>
            <a:off x="2964394" y="2896820"/>
            <a:ext cx="1685798" cy="152400"/>
          </a:xfrm>
          <a:prstGeom prst="rect">
            <a:avLst/>
          </a:prstGeom>
        </p:spPr>
        <p:txBody>
          <a:bodyPr wrap="square" lIns="0" tIns="0" rIns="0" bIns="0" rtlCol="0">
            <a:noAutofit/>
          </a:bodyPr>
          <a:lstStyle/>
          <a:p>
            <a:pPr marL="25400">
              <a:lnSpc>
                <a:spcPts val="1000"/>
              </a:lnSpc>
            </a:pPr>
            <a:endParaRPr sz="1000" dirty="0"/>
          </a:p>
        </p:txBody>
      </p:sp>
      <p:sp>
        <p:nvSpPr>
          <p:cNvPr id="17" name="object 17"/>
          <p:cNvSpPr txBox="1"/>
          <p:nvPr/>
        </p:nvSpPr>
        <p:spPr>
          <a:xfrm>
            <a:off x="748899" y="4124568"/>
            <a:ext cx="1685798" cy="152400"/>
          </a:xfrm>
          <a:prstGeom prst="rect">
            <a:avLst/>
          </a:prstGeom>
        </p:spPr>
        <p:txBody>
          <a:bodyPr wrap="square" lIns="0" tIns="0" rIns="0" bIns="0" rtlCol="0">
            <a:noAutofit/>
          </a:bodyPr>
          <a:lstStyle/>
          <a:p>
            <a:pPr marL="25400">
              <a:lnSpc>
                <a:spcPts val="1000"/>
              </a:lnSpc>
            </a:pPr>
            <a:endParaRPr sz="1000" dirty="0"/>
          </a:p>
        </p:txBody>
      </p:sp>
      <p:sp>
        <p:nvSpPr>
          <p:cNvPr id="16" name="object 16"/>
          <p:cNvSpPr txBox="1"/>
          <p:nvPr/>
        </p:nvSpPr>
        <p:spPr>
          <a:xfrm>
            <a:off x="2964394" y="4124568"/>
            <a:ext cx="1685798" cy="152400"/>
          </a:xfrm>
          <a:prstGeom prst="rect">
            <a:avLst/>
          </a:prstGeom>
        </p:spPr>
        <p:txBody>
          <a:bodyPr wrap="square" lIns="0" tIns="0" rIns="0" bIns="0" rtlCol="0">
            <a:noAutofit/>
          </a:bodyPr>
          <a:lstStyle/>
          <a:p>
            <a:pPr marL="25400">
              <a:lnSpc>
                <a:spcPts val="1000"/>
              </a:lnSpc>
            </a:pPr>
            <a:endParaRPr sz="1000" dirty="0"/>
          </a:p>
        </p:txBody>
      </p:sp>
      <p:sp>
        <p:nvSpPr>
          <p:cNvPr id="15" name="object 15"/>
          <p:cNvSpPr txBox="1"/>
          <p:nvPr/>
        </p:nvSpPr>
        <p:spPr>
          <a:xfrm>
            <a:off x="748899" y="4381731"/>
            <a:ext cx="1685798" cy="152400"/>
          </a:xfrm>
          <a:prstGeom prst="rect">
            <a:avLst/>
          </a:prstGeom>
        </p:spPr>
        <p:txBody>
          <a:bodyPr wrap="square" lIns="0" tIns="0" rIns="0" bIns="0" rtlCol="0">
            <a:noAutofit/>
          </a:bodyPr>
          <a:lstStyle/>
          <a:p>
            <a:pPr marL="25400">
              <a:lnSpc>
                <a:spcPts val="1000"/>
              </a:lnSpc>
            </a:pPr>
            <a:endParaRPr sz="1000" dirty="0"/>
          </a:p>
        </p:txBody>
      </p:sp>
      <p:sp>
        <p:nvSpPr>
          <p:cNvPr id="14" name="object 14"/>
          <p:cNvSpPr txBox="1"/>
          <p:nvPr/>
        </p:nvSpPr>
        <p:spPr>
          <a:xfrm>
            <a:off x="2964394" y="4381731"/>
            <a:ext cx="1685798" cy="152400"/>
          </a:xfrm>
          <a:prstGeom prst="rect">
            <a:avLst/>
          </a:prstGeom>
        </p:spPr>
        <p:txBody>
          <a:bodyPr wrap="square" lIns="0" tIns="0" rIns="0" bIns="0" rtlCol="0">
            <a:noAutofit/>
          </a:bodyPr>
          <a:lstStyle/>
          <a:p>
            <a:pPr marL="25400">
              <a:lnSpc>
                <a:spcPts val="1000"/>
              </a:lnSpc>
            </a:pPr>
            <a:endParaRPr sz="1000" dirty="0"/>
          </a:p>
        </p:txBody>
      </p:sp>
      <p:sp>
        <p:nvSpPr>
          <p:cNvPr id="13" name="object 13"/>
          <p:cNvSpPr txBox="1"/>
          <p:nvPr/>
        </p:nvSpPr>
        <p:spPr>
          <a:xfrm>
            <a:off x="748899" y="4649831"/>
            <a:ext cx="1685798" cy="152400"/>
          </a:xfrm>
          <a:prstGeom prst="rect">
            <a:avLst/>
          </a:prstGeom>
        </p:spPr>
        <p:txBody>
          <a:bodyPr wrap="square" lIns="0" tIns="0" rIns="0" bIns="0" rtlCol="0">
            <a:noAutofit/>
          </a:bodyPr>
          <a:lstStyle/>
          <a:p>
            <a:pPr marL="25400">
              <a:lnSpc>
                <a:spcPts val="1000"/>
              </a:lnSpc>
            </a:pPr>
            <a:endParaRPr sz="1000" dirty="0"/>
          </a:p>
        </p:txBody>
      </p:sp>
      <p:sp>
        <p:nvSpPr>
          <p:cNvPr id="12" name="object 12"/>
          <p:cNvSpPr txBox="1"/>
          <p:nvPr/>
        </p:nvSpPr>
        <p:spPr>
          <a:xfrm>
            <a:off x="2964394" y="4649831"/>
            <a:ext cx="1685798" cy="152400"/>
          </a:xfrm>
          <a:prstGeom prst="rect">
            <a:avLst/>
          </a:prstGeom>
        </p:spPr>
        <p:txBody>
          <a:bodyPr wrap="square" lIns="0" tIns="0" rIns="0" bIns="0" rtlCol="0">
            <a:noAutofit/>
          </a:bodyPr>
          <a:lstStyle/>
          <a:p>
            <a:pPr marL="25400">
              <a:lnSpc>
                <a:spcPts val="1000"/>
              </a:lnSpc>
            </a:pPr>
            <a:endParaRPr sz="1000" dirty="0"/>
          </a:p>
        </p:txBody>
      </p:sp>
      <p:sp>
        <p:nvSpPr>
          <p:cNvPr id="11" name="object 11"/>
          <p:cNvSpPr txBox="1"/>
          <p:nvPr/>
        </p:nvSpPr>
        <p:spPr>
          <a:xfrm>
            <a:off x="748899" y="4906994"/>
            <a:ext cx="1685798" cy="152400"/>
          </a:xfrm>
          <a:prstGeom prst="rect">
            <a:avLst/>
          </a:prstGeom>
        </p:spPr>
        <p:txBody>
          <a:bodyPr wrap="square" lIns="0" tIns="0" rIns="0" bIns="0" rtlCol="0">
            <a:noAutofit/>
          </a:bodyPr>
          <a:lstStyle/>
          <a:p>
            <a:pPr marL="25400">
              <a:lnSpc>
                <a:spcPts val="1000"/>
              </a:lnSpc>
            </a:pPr>
            <a:endParaRPr sz="1000" dirty="0"/>
          </a:p>
        </p:txBody>
      </p:sp>
      <p:sp>
        <p:nvSpPr>
          <p:cNvPr id="10" name="object 10"/>
          <p:cNvSpPr txBox="1"/>
          <p:nvPr/>
        </p:nvSpPr>
        <p:spPr>
          <a:xfrm>
            <a:off x="2964394" y="4906994"/>
            <a:ext cx="1685798" cy="152400"/>
          </a:xfrm>
          <a:prstGeom prst="rect">
            <a:avLst/>
          </a:prstGeom>
        </p:spPr>
        <p:txBody>
          <a:bodyPr wrap="square" lIns="0" tIns="0" rIns="0" bIns="0" rtlCol="0">
            <a:noAutofit/>
          </a:bodyPr>
          <a:lstStyle/>
          <a:p>
            <a:pPr marL="25400">
              <a:lnSpc>
                <a:spcPts val="1000"/>
              </a:lnSpc>
            </a:pPr>
            <a:endParaRPr sz="1000" dirty="0"/>
          </a:p>
        </p:txBody>
      </p:sp>
      <p:sp>
        <p:nvSpPr>
          <p:cNvPr id="9" name="object 9"/>
          <p:cNvSpPr txBox="1"/>
          <p:nvPr/>
        </p:nvSpPr>
        <p:spPr>
          <a:xfrm>
            <a:off x="748899" y="6149069"/>
            <a:ext cx="1685798" cy="152400"/>
          </a:xfrm>
          <a:prstGeom prst="rect">
            <a:avLst/>
          </a:prstGeom>
        </p:spPr>
        <p:txBody>
          <a:bodyPr wrap="square" lIns="0" tIns="0" rIns="0" bIns="0" rtlCol="0">
            <a:noAutofit/>
          </a:bodyPr>
          <a:lstStyle/>
          <a:p>
            <a:pPr marL="25400">
              <a:lnSpc>
                <a:spcPts val="1000"/>
              </a:lnSpc>
            </a:pPr>
            <a:endParaRPr sz="1000" dirty="0"/>
          </a:p>
        </p:txBody>
      </p:sp>
      <p:sp>
        <p:nvSpPr>
          <p:cNvPr id="8" name="object 8"/>
          <p:cNvSpPr txBox="1"/>
          <p:nvPr/>
        </p:nvSpPr>
        <p:spPr>
          <a:xfrm>
            <a:off x="2964394" y="6149069"/>
            <a:ext cx="1685798" cy="152400"/>
          </a:xfrm>
          <a:prstGeom prst="rect">
            <a:avLst/>
          </a:prstGeom>
        </p:spPr>
        <p:txBody>
          <a:bodyPr wrap="square" lIns="0" tIns="0" rIns="0" bIns="0" rtlCol="0">
            <a:noAutofit/>
          </a:bodyPr>
          <a:lstStyle/>
          <a:p>
            <a:pPr marL="25400">
              <a:lnSpc>
                <a:spcPts val="1000"/>
              </a:lnSpc>
            </a:pPr>
            <a:endParaRPr sz="1000" dirty="0"/>
          </a:p>
        </p:txBody>
      </p:sp>
      <p:sp>
        <p:nvSpPr>
          <p:cNvPr id="7" name="object 7"/>
          <p:cNvSpPr txBox="1"/>
          <p:nvPr/>
        </p:nvSpPr>
        <p:spPr>
          <a:xfrm>
            <a:off x="748899" y="6406231"/>
            <a:ext cx="1685798" cy="152400"/>
          </a:xfrm>
          <a:prstGeom prst="rect">
            <a:avLst/>
          </a:prstGeom>
        </p:spPr>
        <p:txBody>
          <a:bodyPr wrap="square" lIns="0" tIns="0" rIns="0" bIns="0" rtlCol="0">
            <a:noAutofit/>
          </a:bodyPr>
          <a:lstStyle/>
          <a:p>
            <a:pPr marL="25400">
              <a:lnSpc>
                <a:spcPts val="1000"/>
              </a:lnSpc>
            </a:pPr>
            <a:endParaRPr sz="1000" dirty="0"/>
          </a:p>
        </p:txBody>
      </p:sp>
      <p:sp>
        <p:nvSpPr>
          <p:cNvPr id="6" name="object 6"/>
          <p:cNvSpPr txBox="1"/>
          <p:nvPr/>
        </p:nvSpPr>
        <p:spPr>
          <a:xfrm>
            <a:off x="2964394" y="6406231"/>
            <a:ext cx="1685798" cy="152400"/>
          </a:xfrm>
          <a:prstGeom prst="rect">
            <a:avLst/>
          </a:prstGeom>
        </p:spPr>
        <p:txBody>
          <a:bodyPr wrap="square" lIns="0" tIns="0" rIns="0" bIns="0" rtlCol="0">
            <a:noAutofit/>
          </a:bodyPr>
          <a:lstStyle/>
          <a:p>
            <a:pPr marL="25400">
              <a:lnSpc>
                <a:spcPts val="1000"/>
              </a:lnSpc>
            </a:pPr>
            <a:endParaRPr sz="1000" dirty="0"/>
          </a:p>
        </p:txBody>
      </p:sp>
      <p:sp>
        <p:nvSpPr>
          <p:cNvPr id="5" name="object 5"/>
          <p:cNvSpPr txBox="1"/>
          <p:nvPr/>
        </p:nvSpPr>
        <p:spPr>
          <a:xfrm>
            <a:off x="748899" y="6674331"/>
            <a:ext cx="1685798" cy="152400"/>
          </a:xfrm>
          <a:prstGeom prst="rect">
            <a:avLst/>
          </a:prstGeom>
        </p:spPr>
        <p:txBody>
          <a:bodyPr wrap="square" lIns="0" tIns="0" rIns="0" bIns="0" rtlCol="0">
            <a:noAutofit/>
          </a:bodyPr>
          <a:lstStyle/>
          <a:p>
            <a:pPr marL="25400">
              <a:lnSpc>
                <a:spcPts val="1000"/>
              </a:lnSpc>
            </a:pPr>
            <a:endParaRPr sz="1000" dirty="0"/>
          </a:p>
        </p:txBody>
      </p:sp>
      <p:sp>
        <p:nvSpPr>
          <p:cNvPr id="4" name="object 4"/>
          <p:cNvSpPr txBox="1"/>
          <p:nvPr/>
        </p:nvSpPr>
        <p:spPr>
          <a:xfrm>
            <a:off x="2964394" y="6674331"/>
            <a:ext cx="1685798" cy="152400"/>
          </a:xfrm>
          <a:prstGeom prst="rect">
            <a:avLst/>
          </a:prstGeom>
        </p:spPr>
        <p:txBody>
          <a:bodyPr wrap="square" lIns="0" tIns="0" rIns="0" bIns="0" rtlCol="0">
            <a:noAutofit/>
          </a:bodyPr>
          <a:lstStyle/>
          <a:p>
            <a:pPr marL="25400">
              <a:lnSpc>
                <a:spcPts val="1000"/>
              </a:lnSpc>
            </a:pPr>
            <a:endParaRPr sz="1000" dirty="0"/>
          </a:p>
        </p:txBody>
      </p:sp>
      <p:sp>
        <p:nvSpPr>
          <p:cNvPr id="3" name="object 3"/>
          <p:cNvSpPr txBox="1"/>
          <p:nvPr/>
        </p:nvSpPr>
        <p:spPr>
          <a:xfrm>
            <a:off x="748899" y="6931493"/>
            <a:ext cx="1685798" cy="152400"/>
          </a:xfrm>
          <a:prstGeom prst="rect">
            <a:avLst/>
          </a:prstGeom>
        </p:spPr>
        <p:txBody>
          <a:bodyPr wrap="square" lIns="0" tIns="0" rIns="0" bIns="0" rtlCol="0">
            <a:noAutofit/>
          </a:bodyPr>
          <a:lstStyle/>
          <a:p>
            <a:pPr marL="25400">
              <a:lnSpc>
                <a:spcPts val="1000"/>
              </a:lnSpc>
            </a:pPr>
            <a:endParaRPr sz="1000" dirty="0"/>
          </a:p>
        </p:txBody>
      </p:sp>
      <p:sp>
        <p:nvSpPr>
          <p:cNvPr id="2" name="object 2"/>
          <p:cNvSpPr txBox="1"/>
          <p:nvPr/>
        </p:nvSpPr>
        <p:spPr>
          <a:xfrm>
            <a:off x="2964394" y="6931493"/>
            <a:ext cx="1685798" cy="152400"/>
          </a:xfrm>
          <a:prstGeom prst="rect">
            <a:avLst/>
          </a:prstGeom>
        </p:spPr>
        <p:txBody>
          <a:bodyPr wrap="square" lIns="0" tIns="0" rIns="0" bIns="0" rtlCol="0">
            <a:noAutofit/>
          </a:bodyPr>
          <a:lstStyle/>
          <a:p>
            <a:pPr marL="25400">
              <a:lnSpc>
                <a:spcPts val="1000"/>
              </a:lnSpc>
            </a:pPr>
            <a:endParaRPr sz="1000" dirty="0"/>
          </a:p>
        </p:txBody>
      </p:sp>
      <p:sp>
        <p:nvSpPr>
          <p:cNvPr id="97" name="object 11"/>
          <p:cNvSpPr txBox="1"/>
          <p:nvPr/>
        </p:nvSpPr>
        <p:spPr>
          <a:xfrm>
            <a:off x="514167" y="647700"/>
            <a:ext cx="272583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Aplicando a la vida</a:t>
            </a:r>
            <a:endParaRPr sz="1000"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object 116"/>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dirty="0"/>
          </a:p>
        </p:txBody>
      </p:sp>
      <p:sp>
        <p:nvSpPr>
          <p:cNvPr id="44" name="object 44"/>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dirty="0"/>
          </a:p>
        </p:txBody>
      </p:sp>
      <p:sp>
        <p:nvSpPr>
          <p:cNvPr id="45" name="object 45"/>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dirty="0"/>
          </a:p>
        </p:txBody>
      </p:sp>
      <p:sp>
        <p:nvSpPr>
          <p:cNvPr id="46" name="object 46"/>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7" name="object 47"/>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8" name="object 48"/>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9" name="object 49"/>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50" name="object 50"/>
          <p:cNvSpPr/>
          <p:nvPr/>
        </p:nvSpPr>
        <p:spPr>
          <a:xfrm>
            <a:off x="3834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dirty="0"/>
          </a:p>
        </p:txBody>
      </p:sp>
      <p:sp>
        <p:nvSpPr>
          <p:cNvPr id="51" name="object 51"/>
          <p:cNvSpPr/>
          <p:nvPr/>
        </p:nvSpPr>
        <p:spPr>
          <a:xfrm>
            <a:off x="51057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52" name="object 52"/>
          <p:cNvSpPr/>
          <p:nvPr/>
        </p:nvSpPr>
        <p:spPr>
          <a:xfrm>
            <a:off x="51057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53" name="object 53"/>
          <p:cNvSpPr/>
          <p:nvPr/>
        </p:nvSpPr>
        <p:spPr>
          <a:xfrm>
            <a:off x="4342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54" name="object 54"/>
          <p:cNvSpPr/>
          <p:nvPr/>
        </p:nvSpPr>
        <p:spPr>
          <a:xfrm>
            <a:off x="4342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55" name="object 55"/>
          <p:cNvSpPr/>
          <p:nvPr/>
        </p:nvSpPr>
        <p:spPr>
          <a:xfrm>
            <a:off x="708022" y="650535"/>
            <a:ext cx="2074672" cy="1455102"/>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dirty="0"/>
          </a:p>
        </p:txBody>
      </p:sp>
      <p:sp>
        <p:nvSpPr>
          <p:cNvPr id="56" name="object 56"/>
          <p:cNvSpPr/>
          <p:nvPr/>
        </p:nvSpPr>
        <p:spPr>
          <a:xfrm>
            <a:off x="708022" y="6505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57" name="object 57"/>
          <p:cNvSpPr/>
          <p:nvPr/>
        </p:nvSpPr>
        <p:spPr>
          <a:xfrm>
            <a:off x="2923515" y="6505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dirty="0"/>
          </a:p>
        </p:txBody>
      </p:sp>
      <p:sp>
        <p:nvSpPr>
          <p:cNvPr id="58" name="object 58"/>
          <p:cNvSpPr/>
          <p:nvPr/>
        </p:nvSpPr>
        <p:spPr>
          <a:xfrm>
            <a:off x="2923515" y="6505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59" name="object 59"/>
          <p:cNvSpPr/>
          <p:nvPr/>
        </p:nvSpPr>
        <p:spPr>
          <a:xfrm>
            <a:off x="910516" y="1032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0" name="object 60"/>
          <p:cNvSpPr/>
          <p:nvPr/>
        </p:nvSpPr>
        <p:spPr>
          <a:xfrm>
            <a:off x="910516" y="1289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1" name="object 61"/>
          <p:cNvSpPr/>
          <p:nvPr/>
        </p:nvSpPr>
        <p:spPr>
          <a:xfrm>
            <a:off x="3126009" y="1032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2" name="object 62"/>
          <p:cNvSpPr/>
          <p:nvPr/>
        </p:nvSpPr>
        <p:spPr>
          <a:xfrm>
            <a:off x="3126009" y="1289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3" name="object 63"/>
          <p:cNvSpPr/>
          <p:nvPr/>
        </p:nvSpPr>
        <p:spPr>
          <a:xfrm>
            <a:off x="910516" y="155803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4" name="object 64"/>
          <p:cNvSpPr/>
          <p:nvPr/>
        </p:nvSpPr>
        <p:spPr>
          <a:xfrm>
            <a:off x="3126009" y="155803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5" name="object 65"/>
          <p:cNvSpPr/>
          <p:nvPr/>
        </p:nvSpPr>
        <p:spPr>
          <a:xfrm>
            <a:off x="910516" y="18151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6" name="object 66"/>
          <p:cNvSpPr/>
          <p:nvPr/>
        </p:nvSpPr>
        <p:spPr>
          <a:xfrm>
            <a:off x="3126009" y="18151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7" name="object 67"/>
          <p:cNvSpPr/>
          <p:nvPr/>
        </p:nvSpPr>
        <p:spPr>
          <a:xfrm>
            <a:off x="469419" y="426064"/>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68" name="object 68"/>
          <p:cNvSpPr/>
          <p:nvPr/>
        </p:nvSpPr>
        <p:spPr>
          <a:xfrm>
            <a:off x="511571" y="468223"/>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69" name="object 69"/>
          <p:cNvSpPr/>
          <p:nvPr/>
        </p:nvSpPr>
        <p:spPr>
          <a:xfrm>
            <a:off x="551322" y="507974"/>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70" name="object 70"/>
          <p:cNvSpPr/>
          <p:nvPr/>
        </p:nvSpPr>
        <p:spPr>
          <a:xfrm>
            <a:off x="708022" y="2425335"/>
            <a:ext cx="2074672" cy="1455102"/>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dirty="0"/>
          </a:p>
        </p:txBody>
      </p:sp>
      <p:sp>
        <p:nvSpPr>
          <p:cNvPr id="71" name="object 71"/>
          <p:cNvSpPr/>
          <p:nvPr/>
        </p:nvSpPr>
        <p:spPr>
          <a:xfrm>
            <a:off x="708022" y="24253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72" name="object 72"/>
          <p:cNvSpPr/>
          <p:nvPr/>
        </p:nvSpPr>
        <p:spPr>
          <a:xfrm>
            <a:off x="2923515" y="24253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dirty="0"/>
          </a:p>
        </p:txBody>
      </p:sp>
      <p:sp>
        <p:nvSpPr>
          <p:cNvPr id="73" name="object 73"/>
          <p:cNvSpPr/>
          <p:nvPr/>
        </p:nvSpPr>
        <p:spPr>
          <a:xfrm>
            <a:off x="2923515" y="24253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74" name="object 74"/>
          <p:cNvSpPr/>
          <p:nvPr/>
        </p:nvSpPr>
        <p:spPr>
          <a:xfrm>
            <a:off x="910516" y="280756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5" name="object 75"/>
          <p:cNvSpPr/>
          <p:nvPr/>
        </p:nvSpPr>
        <p:spPr>
          <a:xfrm>
            <a:off x="910516" y="306473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6" name="object 76"/>
          <p:cNvSpPr/>
          <p:nvPr/>
        </p:nvSpPr>
        <p:spPr>
          <a:xfrm>
            <a:off x="3126009" y="280756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7" name="object 77"/>
          <p:cNvSpPr/>
          <p:nvPr/>
        </p:nvSpPr>
        <p:spPr>
          <a:xfrm>
            <a:off x="3126009" y="306473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8" name="object 78"/>
          <p:cNvSpPr/>
          <p:nvPr/>
        </p:nvSpPr>
        <p:spPr>
          <a:xfrm>
            <a:off x="910516" y="33328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9" name="object 79"/>
          <p:cNvSpPr/>
          <p:nvPr/>
        </p:nvSpPr>
        <p:spPr>
          <a:xfrm>
            <a:off x="3126009" y="33328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0" name="object 80"/>
          <p:cNvSpPr/>
          <p:nvPr/>
        </p:nvSpPr>
        <p:spPr>
          <a:xfrm>
            <a:off x="910516" y="35899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1" name="object 81"/>
          <p:cNvSpPr/>
          <p:nvPr/>
        </p:nvSpPr>
        <p:spPr>
          <a:xfrm>
            <a:off x="3126009" y="35899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2" name="object 82"/>
          <p:cNvSpPr/>
          <p:nvPr/>
        </p:nvSpPr>
        <p:spPr>
          <a:xfrm>
            <a:off x="469419" y="2200864"/>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83" name="object 83"/>
          <p:cNvSpPr/>
          <p:nvPr/>
        </p:nvSpPr>
        <p:spPr>
          <a:xfrm>
            <a:off x="511571" y="2243023"/>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84" name="object 84"/>
          <p:cNvSpPr/>
          <p:nvPr/>
        </p:nvSpPr>
        <p:spPr>
          <a:xfrm>
            <a:off x="551322" y="2282775"/>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85" name="object 85"/>
          <p:cNvSpPr/>
          <p:nvPr/>
        </p:nvSpPr>
        <p:spPr>
          <a:xfrm>
            <a:off x="708022" y="4196535"/>
            <a:ext cx="2074672" cy="1455102"/>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dirty="0"/>
          </a:p>
        </p:txBody>
      </p:sp>
      <p:sp>
        <p:nvSpPr>
          <p:cNvPr id="86" name="object 86"/>
          <p:cNvSpPr/>
          <p:nvPr/>
        </p:nvSpPr>
        <p:spPr>
          <a:xfrm>
            <a:off x="708022" y="41965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87" name="object 87"/>
          <p:cNvSpPr/>
          <p:nvPr/>
        </p:nvSpPr>
        <p:spPr>
          <a:xfrm>
            <a:off x="2923515" y="41965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dirty="0"/>
          </a:p>
        </p:txBody>
      </p:sp>
      <p:sp>
        <p:nvSpPr>
          <p:cNvPr id="88" name="object 88"/>
          <p:cNvSpPr/>
          <p:nvPr/>
        </p:nvSpPr>
        <p:spPr>
          <a:xfrm>
            <a:off x="2923515" y="41965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89" name="object 89"/>
          <p:cNvSpPr/>
          <p:nvPr/>
        </p:nvSpPr>
        <p:spPr>
          <a:xfrm>
            <a:off x="910516" y="4578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0" name="object 90"/>
          <p:cNvSpPr/>
          <p:nvPr/>
        </p:nvSpPr>
        <p:spPr>
          <a:xfrm>
            <a:off x="910516" y="4835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1" name="object 91"/>
          <p:cNvSpPr/>
          <p:nvPr/>
        </p:nvSpPr>
        <p:spPr>
          <a:xfrm>
            <a:off x="3126009" y="4578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2" name="object 92"/>
          <p:cNvSpPr/>
          <p:nvPr/>
        </p:nvSpPr>
        <p:spPr>
          <a:xfrm>
            <a:off x="3126009" y="4835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3" name="object 93"/>
          <p:cNvSpPr/>
          <p:nvPr/>
        </p:nvSpPr>
        <p:spPr>
          <a:xfrm>
            <a:off x="910516" y="510403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4" name="object 94"/>
          <p:cNvSpPr/>
          <p:nvPr/>
        </p:nvSpPr>
        <p:spPr>
          <a:xfrm>
            <a:off x="3126009" y="510403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5" name="object 95"/>
          <p:cNvSpPr/>
          <p:nvPr/>
        </p:nvSpPr>
        <p:spPr>
          <a:xfrm>
            <a:off x="910516" y="53611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6" name="object 96"/>
          <p:cNvSpPr/>
          <p:nvPr/>
        </p:nvSpPr>
        <p:spPr>
          <a:xfrm>
            <a:off x="3126009" y="53611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7" name="object 97"/>
          <p:cNvSpPr/>
          <p:nvPr/>
        </p:nvSpPr>
        <p:spPr>
          <a:xfrm>
            <a:off x="469419" y="3972064"/>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98" name="object 98"/>
          <p:cNvSpPr/>
          <p:nvPr/>
        </p:nvSpPr>
        <p:spPr>
          <a:xfrm>
            <a:off x="511571" y="4014222"/>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99" name="object 99"/>
          <p:cNvSpPr/>
          <p:nvPr/>
        </p:nvSpPr>
        <p:spPr>
          <a:xfrm>
            <a:off x="551322" y="4053974"/>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100" name="object 100"/>
          <p:cNvSpPr/>
          <p:nvPr/>
        </p:nvSpPr>
        <p:spPr>
          <a:xfrm>
            <a:off x="708022" y="5996536"/>
            <a:ext cx="2074672" cy="1455102"/>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dirty="0"/>
          </a:p>
        </p:txBody>
      </p:sp>
      <p:sp>
        <p:nvSpPr>
          <p:cNvPr id="101" name="object 101"/>
          <p:cNvSpPr/>
          <p:nvPr/>
        </p:nvSpPr>
        <p:spPr>
          <a:xfrm>
            <a:off x="708022" y="5996536"/>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102" name="object 102"/>
          <p:cNvSpPr/>
          <p:nvPr/>
        </p:nvSpPr>
        <p:spPr>
          <a:xfrm>
            <a:off x="2923515" y="5996536"/>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dirty="0"/>
          </a:p>
        </p:txBody>
      </p:sp>
      <p:sp>
        <p:nvSpPr>
          <p:cNvPr id="103" name="object 103"/>
          <p:cNvSpPr/>
          <p:nvPr/>
        </p:nvSpPr>
        <p:spPr>
          <a:xfrm>
            <a:off x="2923515" y="5996536"/>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104" name="object 104"/>
          <p:cNvSpPr/>
          <p:nvPr/>
        </p:nvSpPr>
        <p:spPr>
          <a:xfrm>
            <a:off x="910516" y="6378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05" name="object 105"/>
          <p:cNvSpPr/>
          <p:nvPr/>
        </p:nvSpPr>
        <p:spPr>
          <a:xfrm>
            <a:off x="910516" y="6635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06" name="object 106"/>
          <p:cNvSpPr/>
          <p:nvPr/>
        </p:nvSpPr>
        <p:spPr>
          <a:xfrm>
            <a:off x="3126009" y="6378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07" name="object 107"/>
          <p:cNvSpPr/>
          <p:nvPr/>
        </p:nvSpPr>
        <p:spPr>
          <a:xfrm>
            <a:off x="3126009" y="6635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08" name="object 108"/>
          <p:cNvSpPr/>
          <p:nvPr/>
        </p:nvSpPr>
        <p:spPr>
          <a:xfrm>
            <a:off x="910516" y="69040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09" name="object 109"/>
          <p:cNvSpPr/>
          <p:nvPr/>
        </p:nvSpPr>
        <p:spPr>
          <a:xfrm>
            <a:off x="3126009" y="69040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10" name="object 110"/>
          <p:cNvSpPr/>
          <p:nvPr/>
        </p:nvSpPr>
        <p:spPr>
          <a:xfrm>
            <a:off x="910516" y="7161193"/>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11" name="object 111"/>
          <p:cNvSpPr/>
          <p:nvPr/>
        </p:nvSpPr>
        <p:spPr>
          <a:xfrm>
            <a:off x="3126009" y="7161193"/>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12" name="object 112"/>
          <p:cNvSpPr/>
          <p:nvPr/>
        </p:nvSpPr>
        <p:spPr>
          <a:xfrm>
            <a:off x="469419" y="5772064"/>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113" name="object 113"/>
          <p:cNvSpPr/>
          <p:nvPr/>
        </p:nvSpPr>
        <p:spPr>
          <a:xfrm>
            <a:off x="511571" y="5814222"/>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114" name="object 114"/>
          <p:cNvSpPr/>
          <p:nvPr/>
        </p:nvSpPr>
        <p:spPr>
          <a:xfrm>
            <a:off x="551322" y="5853974"/>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115" name="object 115"/>
          <p:cNvSpPr/>
          <p:nvPr/>
        </p:nvSpPr>
        <p:spPr>
          <a:xfrm>
            <a:off x="4990252" y="748800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dirty="0"/>
          </a:p>
        </p:txBody>
      </p:sp>
      <p:sp>
        <p:nvSpPr>
          <p:cNvPr id="43" name="object 43"/>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dirty="0"/>
          </a:p>
        </p:txBody>
      </p:sp>
      <p:sp>
        <p:nvSpPr>
          <p:cNvPr id="42" name="object 42"/>
          <p:cNvSpPr txBox="1"/>
          <p:nvPr/>
        </p:nvSpPr>
        <p:spPr>
          <a:xfrm>
            <a:off x="635115" y="531362"/>
            <a:ext cx="220472" cy="279400"/>
          </a:xfrm>
          <a:prstGeom prst="rect">
            <a:avLst/>
          </a:prstGeom>
        </p:spPr>
        <p:txBody>
          <a:bodyPr wrap="square" lIns="0" tIns="13589" rIns="0" bIns="0" rtlCol="0">
            <a:noAutofit/>
          </a:bodyPr>
          <a:lstStyle/>
          <a:p>
            <a:pPr marL="12700">
              <a:lnSpc>
                <a:spcPts val="2140"/>
              </a:lnSpc>
            </a:pPr>
            <a:r>
              <a:rPr lang="es-ES" sz="2000" dirty="0">
                <a:solidFill>
                  <a:srgbClr val="FFFFFF"/>
                </a:solidFill>
                <a:latin typeface="Times New Roman"/>
                <a:cs typeface="Times New Roman"/>
              </a:rPr>
              <a:t>X</a:t>
            </a:r>
            <a:endParaRPr sz="2000" dirty="0">
              <a:latin typeface="Times New Roman"/>
              <a:cs typeface="Times New Roman"/>
            </a:endParaRPr>
          </a:p>
        </p:txBody>
      </p:sp>
      <p:sp>
        <p:nvSpPr>
          <p:cNvPr id="41" name="object 41"/>
          <p:cNvSpPr txBox="1"/>
          <p:nvPr/>
        </p:nvSpPr>
        <p:spPr>
          <a:xfrm>
            <a:off x="999915" y="779943"/>
            <a:ext cx="974935" cy="192505"/>
          </a:xfrm>
          <a:prstGeom prst="rect">
            <a:avLst/>
          </a:prstGeom>
        </p:spPr>
        <p:txBody>
          <a:bodyPr wrap="square" lIns="0" tIns="6477" rIns="0" bIns="0" rtlCol="0">
            <a:noAutofit/>
          </a:bodyPr>
          <a:lstStyle/>
          <a:p>
            <a:pPr marL="12700">
              <a:lnSpc>
                <a:spcPts val="1019"/>
              </a:lnSpc>
            </a:pPr>
            <a:r>
              <a:rPr lang="es-ES" sz="1000" spc="49" dirty="0">
                <a:latin typeface="Malgun Gothic" panose="020B0503020000020004" pitchFamily="34" charset="-127"/>
                <a:ea typeface="Malgun Gothic" panose="020B0503020000020004" pitchFamily="34" charset="-127"/>
                <a:cs typeface="Times New Roman"/>
              </a:rPr>
              <a:t>Fil </a:t>
            </a:r>
            <a:r>
              <a:rPr sz="1000" spc="49" dirty="0">
                <a:latin typeface="Malgun Gothic" panose="020B0503020000020004" pitchFamily="34" charset="-127"/>
                <a:ea typeface="Malgun Gothic" panose="020B0503020000020004" pitchFamily="34" charset="-127"/>
                <a:cs typeface="Times New Roman"/>
              </a:rPr>
              <a:t>4:</a:t>
            </a:r>
            <a:r>
              <a:rPr lang="es-ES" sz="1000" spc="49" dirty="0">
                <a:latin typeface="Malgun Gothic" panose="020B0503020000020004" pitchFamily="34" charset="-127"/>
                <a:ea typeface="Malgun Gothic" panose="020B0503020000020004" pitchFamily="34" charset="-127"/>
                <a:cs typeface="Times New Roman"/>
              </a:rPr>
              <a:t>6~7</a:t>
            </a:r>
            <a:endParaRPr sz="1000" dirty="0">
              <a:latin typeface="Malgun Gothic" panose="020B0503020000020004" pitchFamily="34" charset="-127"/>
              <a:ea typeface="Malgun Gothic" panose="020B0503020000020004" pitchFamily="34" charset="-127"/>
              <a:cs typeface="Times New Roman"/>
            </a:endParaRPr>
          </a:p>
        </p:txBody>
      </p:sp>
      <p:sp>
        <p:nvSpPr>
          <p:cNvPr id="40" name="object 40"/>
          <p:cNvSpPr txBox="1"/>
          <p:nvPr/>
        </p:nvSpPr>
        <p:spPr>
          <a:xfrm>
            <a:off x="654050" y="2306163"/>
            <a:ext cx="245872" cy="278287"/>
          </a:xfrm>
          <a:prstGeom prst="rect">
            <a:avLst/>
          </a:prstGeom>
        </p:spPr>
        <p:txBody>
          <a:bodyPr wrap="square" lIns="0" tIns="13589" rIns="0" bIns="0" rtlCol="0">
            <a:noAutofit/>
          </a:bodyPr>
          <a:lstStyle/>
          <a:p>
            <a:pPr marL="12700">
              <a:lnSpc>
                <a:spcPts val="2140"/>
              </a:lnSpc>
            </a:pPr>
            <a:r>
              <a:rPr lang="es-ES" sz="2000" spc="-410" dirty="0">
                <a:solidFill>
                  <a:srgbClr val="FFFFFF"/>
                </a:solidFill>
                <a:latin typeface="Times New Roman"/>
                <a:cs typeface="Times New Roman"/>
              </a:rPr>
              <a:t>J</a:t>
            </a:r>
            <a:endParaRPr sz="2000" dirty="0">
              <a:latin typeface="Times New Roman"/>
              <a:cs typeface="Times New Roman"/>
            </a:endParaRPr>
          </a:p>
        </p:txBody>
      </p:sp>
      <p:sp>
        <p:nvSpPr>
          <p:cNvPr id="39" name="object 39"/>
          <p:cNvSpPr txBox="1"/>
          <p:nvPr/>
        </p:nvSpPr>
        <p:spPr>
          <a:xfrm>
            <a:off x="999915" y="2554793"/>
            <a:ext cx="974935" cy="209499"/>
          </a:xfrm>
          <a:prstGeom prst="rect">
            <a:avLst/>
          </a:prstGeom>
        </p:spPr>
        <p:txBody>
          <a:bodyPr wrap="square" lIns="0" tIns="6477" rIns="0" bIns="0" rtlCol="0">
            <a:noAutofit/>
          </a:bodyPr>
          <a:lstStyle/>
          <a:p>
            <a:pPr marL="12700">
              <a:lnSpc>
                <a:spcPts val="1019"/>
              </a:lnSpc>
            </a:pPr>
            <a:r>
              <a:rPr lang="es-ES" sz="1000" spc="49" dirty="0">
                <a:latin typeface="Malgun Gothic" panose="020B0503020000020004" pitchFamily="34" charset="-127"/>
                <a:ea typeface="Malgun Gothic" panose="020B0503020000020004" pitchFamily="34" charset="-127"/>
                <a:cs typeface="Times New Roman"/>
              </a:rPr>
              <a:t>Col 4</a:t>
            </a:r>
            <a:r>
              <a:rPr sz="1000" spc="49" dirty="0">
                <a:latin typeface="Malgun Gothic" panose="020B0503020000020004" pitchFamily="34" charset="-127"/>
                <a:ea typeface="Malgun Gothic" panose="020B0503020000020004" pitchFamily="34" charset="-127"/>
                <a:cs typeface="Times New Roman"/>
              </a:rPr>
              <a:t>:</a:t>
            </a:r>
            <a:r>
              <a:rPr lang="es-ES" sz="1000" spc="49" dirty="0">
                <a:latin typeface="Malgun Gothic" panose="020B0503020000020004" pitchFamily="34" charset="-127"/>
                <a:ea typeface="Malgun Gothic" panose="020B0503020000020004" pitchFamily="34" charset="-127"/>
                <a:cs typeface="Times New Roman"/>
              </a:rPr>
              <a:t>2</a:t>
            </a:r>
            <a:endParaRPr sz="1000" dirty="0">
              <a:latin typeface="Malgun Gothic" panose="020B0503020000020004" pitchFamily="34" charset="-127"/>
              <a:ea typeface="Malgun Gothic" panose="020B0503020000020004" pitchFamily="34" charset="-127"/>
              <a:cs typeface="Times New Roman"/>
            </a:endParaRPr>
          </a:p>
        </p:txBody>
      </p:sp>
      <p:sp>
        <p:nvSpPr>
          <p:cNvPr id="38" name="object 38"/>
          <p:cNvSpPr txBox="1"/>
          <p:nvPr/>
        </p:nvSpPr>
        <p:spPr>
          <a:xfrm>
            <a:off x="611377" y="4089400"/>
            <a:ext cx="220473" cy="292100"/>
          </a:xfrm>
          <a:prstGeom prst="rect">
            <a:avLst/>
          </a:prstGeom>
        </p:spPr>
        <p:txBody>
          <a:bodyPr wrap="square" lIns="0" tIns="13589" rIns="0" bIns="0" rtlCol="0">
            <a:noAutofit/>
          </a:bodyPr>
          <a:lstStyle/>
          <a:p>
            <a:pPr marL="12700">
              <a:lnSpc>
                <a:spcPts val="2140"/>
              </a:lnSpc>
            </a:pPr>
            <a:r>
              <a:rPr lang="es-ES" sz="2000" dirty="0">
                <a:solidFill>
                  <a:srgbClr val="FFFFFF"/>
                </a:solidFill>
                <a:latin typeface="Times New Roman"/>
                <a:cs typeface="Times New Roman"/>
              </a:rPr>
              <a:t>V</a:t>
            </a:r>
            <a:endParaRPr sz="2000" dirty="0">
              <a:latin typeface="Times New Roman"/>
              <a:cs typeface="Times New Roman"/>
            </a:endParaRPr>
          </a:p>
        </p:txBody>
      </p:sp>
      <p:sp>
        <p:nvSpPr>
          <p:cNvPr id="37" name="object 37"/>
          <p:cNvSpPr txBox="1"/>
          <p:nvPr/>
        </p:nvSpPr>
        <p:spPr>
          <a:xfrm>
            <a:off x="999915" y="4325987"/>
            <a:ext cx="883363" cy="181642"/>
          </a:xfrm>
          <a:prstGeom prst="rect">
            <a:avLst/>
          </a:prstGeom>
        </p:spPr>
        <p:txBody>
          <a:bodyPr wrap="square" lIns="0" tIns="6477" rIns="0" bIns="0" rtlCol="0">
            <a:noAutofit/>
          </a:bodyPr>
          <a:lstStyle/>
          <a:p>
            <a:pPr marL="12700">
              <a:lnSpc>
                <a:spcPts val="1019"/>
              </a:lnSpc>
            </a:pPr>
            <a:r>
              <a:rPr lang="es-ES" sz="1000" spc="57" dirty="0">
                <a:latin typeface="Malgun Gothic" panose="020B0503020000020004" pitchFamily="34" charset="-127"/>
                <a:ea typeface="Malgun Gothic" panose="020B0503020000020004" pitchFamily="34" charset="-127"/>
                <a:cs typeface="Times New Roman"/>
              </a:rPr>
              <a:t>Stg 1</a:t>
            </a:r>
            <a:r>
              <a:rPr sz="1000" spc="57" dirty="0">
                <a:latin typeface="Malgun Gothic" panose="020B0503020000020004" pitchFamily="34" charset="-127"/>
                <a:ea typeface="Malgun Gothic" panose="020B0503020000020004" pitchFamily="34" charset="-127"/>
                <a:cs typeface="Times New Roman"/>
              </a:rPr>
              <a:t>:</a:t>
            </a:r>
            <a:r>
              <a:rPr lang="es-ES" sz="1000" spc="57" dirty="0">
                <a:latin typeface="Malgun Gothic" panose="020B0503020000020004" pitchFamily="34" charset="-127"/>
                <a:ea typeface="Malgun Gothic" panose="020B0503020000020004" pitchFamily="34" charset="-127"/>
                <a:cs typeface="Times New Roman"/>
              </a:rPr>
              <a:t>5~6</a:t>
            </a:r>
            <a:endParaRPr sz="1000" dirty="0">
              <a:latin typeface="Malgun Gothic" panose="020B0503020000020004" pitchFamily="34" charset="-127"/>
              <a:ea typeface="Malgun Gothic" panose="020B0503020000020004" pitchFamily="34" charset="-127"/>
              <a:cs typeface="Times New Roman"/>
            </a:endParaRPr>
          </a:p>
        </p:txBody>
      </p:sp>
      <p:sp>
        <p:nvSpPr>
          <p:cNvPr id="36" name="object 36"/>
          <p:cNvSpPr txBox="1"/>
          <p:nvPr/>
        </p:nvSpPr>
        <p:spPr>
          <a:xfrm>
            <a:off x="635115" y="5877362"/>
            <a:ext cx="220472" cy="279400"/>
          </a:xfrm>
          <a:prstGeom prst="rect">
            <a:avLst/>
          </a:prstGeom>
        </p:spPr>
        <p:txBody>
          <a:bodyPr wrap="square" lIns="0" tIns="13589" rIns="0" bIns="0" rtlCol="0">
            <a:noAutofit/>
          </a:bodyPr>
          <a:lstStyle/>
          <a:p>
            <a:pPr marL="12700">
              <a:lnSpc>
                <a:spcPts val="2140"/>
              </a:lnSpc>
            </a:pPr>
            <a:r>
              <a:rPr lang="es-ES" sz="2000" dirty="0">
                <a:solidFill>
                  <a:srgbClr val="FFFFFF"/>
                </a:solidFill>
                <a:latin typeface="Times New Roman"/>
                <a:cs typeface="Times New Roman"/>
              </a:rPr>
              <a:t>S</a:t>
            </a:r>
            <a:endParaRPr sz="2000" dirty="0">
              <a:latin typeface="Times New Roman"/>
              <a:cs typeface="Times New Roman"/>
            </a:endParaRPr>
          </a:p>
        </p:txBody>
      </p:sp>
      <p:sp>
        <p:nvSpPr>
          <p:cNvPr id="35" name="object 35"/>
          <p:cNvSpPr txBox="1"/>
          <p:nvPr/>
        </p:nvSpPr>
        <p:spPr>
          <a:xfrm>
            <a:off x="999915" y="6125982"/>
            <a:ext cx="1100016" cy="192465"/>
          </a:xfrm>
          <a:prstGeom prst="rect">
            <a:avLst/>
          </a:prstGeom>
        </p:spPr>
        <p:txBody>
          <a:bodyPr wrap="square" lIns="0" tIns="6477" rIns="0" bIns="0" rtlCol="0">
            <a:noAutofit/>
          </a:bodyPr>
          <a:lstStyle/>
          <a:p>
            <a:pPr marL="12700">
              <a:lnSpc>
                <a:spcPts val="1019"/>
              </a:lnSpc>
            </a:pPr>
            <a:r>
              <a:rPr lang="es-ES" sz="1000" spc="48" dirty="0">
                <a:latin typeface="Malgun Gothic" panose="020B0503020000020004" pitchFamily="34" charset="-127"/>
                <a:ea typeface="Malgun Gothic" panose="020B0503020000020004" pitchFamily="34" charset="-127"/>
                <a:cs typeface="Times New Roman"/>
              </a:rPr>
              <a:t>1Jn 5</a:t>
            </a:r>
            <a:r>
              <a:rPr sz="1000" spc="48" dirty="0">
                <a:latin typeface="Malgun Gothic" panose="020B0503020000020004" pitchFamily="34" charset="-127"/>
                <a:ea typeface="Malgun Gothic" panose="020B0503020000020004" pitchFamily="34" charset="-127"/>
                <a:cs typeface="Times New Roman"/>
              </a:rPr>
              <a:t>:</a:t>
            </a:r>
            <a:r>
              <a:rPr lang="es-ES" sz="1000" spc="48" dirty="0">
                <a:latin typeface="Malgun Gothic" panose="020B0503020000020004" pitchFamily="34" charset="-127"/>
                <a:ea typeface="Malgun Gothic" panose="020B0503020000020004" pitchFamily="34" charset="-127"/>
                <a:cs typeface="Times New Roman"/>
              </a:rPr>
              <a:t>14~15</a:t>
            </a:r>
            <a:endParaRPr sz="1000" dirty="0">
              <a:latin typeface="Malgun Gothic" panose="020B0503020000020004" pitchFamily="34" charset="-127"/>
              <a:ea typeface="Malgun Gothic" panose="020B0503020000020004" pitchFamily="34" charset="-127"/>
              <a:cs typeface="Times New Roman"/>
            </a:endParaRPr>
          </a:p>
        </p:txBody>
      </p:sp>
      <p:sp>
        <p:nvSpPr>
          <p:cNvPr id="34" name="object 34"/>
          <p:cNvSpPr txBox="1"/>
          <p:nvPr/>
        </p:nvSpPr>
        <p:spPr>
          <a:xfrm>
            <a:off x="5054550" y="760309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25</a:t>
            </a:r>
            <a:endParaRPr sz="1000" dirty="0">
              <a:latin typeface="Times New Roman"/>
              <a:cs typeface="Times New Roman"/>
            </a:endParaRPr>
          </a:p>
        </p:txBody>
      </p:sp>
      <p:sp>
        <p:nvSpPr>
          <p:cNvPr id="33" name="object 33"/>
          <p:cNvSpPr txBox="1"/>
          <p:nvPr/>
        </p:nvSpPr>
        <p:spPr>
          <a:xfrm>
            <a:off x="910516" y="893069"/>
            <a:ext cx="1685798" cy="152400"/>
          </a:xfrm>
          <a:prstGeom prst="rect">
            <a:avLst/>
          </a:prstGeom>
        </p:spPr>
        <p:txBody>
          <a:bodyPr wrap="square" lIns="0" tIns="0" rIns="0" bIns="0" rtlCol="0">
            <a:noAutofit/>
          </a:bodyPr>
          <a:lstStyle/>
          <a:p>
            <a:pPr marL="25400">
              <a:lnSpc>
                <a:spcPts val="1000"/>
              </a:lnSpc>
            </a:pPr>
            <a:endParaRPr sz="1000" dirty="0"/>
          </a:p>
        </p:txBody>
      </p:sp>
      <p:sp>
        <p:nvSpPr>
          <p:cNvPr id="32" name="object 32"/>
          <p:cNvSpPr txBox="1"/>
          <p:nvPr/>
        </p:nvSpPr>
        <p:spPr>
          <a:xfrm>
            <a:off x="3126009" y="893069"/>
            <a:ext cx="1685798" cy="152400"/>
          </a:xfrm>
          <a:prstGeom prst="rect">
            <a:avLst/>
          </a:prstGeom>
        </p:spPr>
        <p:txBody>
          <a:bodyPr wrap="square" lIns="0" tIns="0" rIns="0" bIns="0" rtlCol="0">
            <a:noAutofit/>
          </a:bodyPr>
          <a:lstStyle/>
          <a:p>
            <a:pPr marL="25400">
              <a:lnSpc>
                <a:spcPts val="1000"/>
              </a:lnSpc>
            </a:pPr>
            <a:endParaRPr sz="1000" dirty="0"/>
          </a:p>
        </p:txBody>
      </p:sp>
      <p:sp>
        <p:nvSpPr>
          <p:cNvPr id="31" name="object 31"/>
          <p:cNvSpPr txBox="1"/>
          <p:nvPr/>
        </p:nvSpPr>
        <p:spPr>
          <a:xfrm>
            <a:off x="910516" y="1150231"/>
            <a:ext cx="1685798" cy="152400"/>
          </a:xfrm>
          <a:prstGeom prst="rect">
            <a:avLst/>
          </a:prstGeom>
        </p:spPr>
        <p:txBody>
          <a:bodyPr wrap="square" lIns="0" tIns="0" rIns="0" bIns="0" rtlCol="0">
            <a:noAutofit/>
          </a:bodyPr>
          <a:lstStyle/>
          <a:p>
            <a:pPr marL="25400">
              <a:lnSpc>
                <a:spcPts val="1000"/>
              </a:lnSpc>
            </a:pPr>
            <a:endParaRPr sz="1000" dirty="0"/>
          </a:p>
        </p:txBody>
      </p:sp>
      <p:sp>
        <p:nvSpPr>
          <p:cNvPr id="30" name="object 30"/>
          <p:cNvSpPr txBox="1"/>
          <p:nvPr/>
        </p:nvSpPr>
        <p:spPr>
          <a:xfrm>
            <a:off x="3126009" y="1150231"/>
            <a:ext cx="1685798" cy="152400"/>
          </a:xfrm>
          <a:prstGeom prst="rect">
            <a:avLst/>
          </a:prstGeom>
        </p:spPr>
        <p:txBody>
          <a:bodyPr wrap="square" lIns="0" tIns="0" rIns="0" bIns="0" rtlCol="0">
            <a:noAutofit/>
          </a:bodyPr>
          <a:lstStyle/>
          <a:p>
            <a:pPr marL="25400">
              <a:lnSpc>
                <a:spcPts val="1000"/>
              </a:lnSpc>
            </a:pPr>
            <a:endParaRPr sz="1000" dirty="0"/>
          </a:p>
        </p:txBody>
      </p:sp>
      <p:sp>
        <p:nvSpPr>
          <p:cNvPr id="29" name="object 29"/>
          <p:cNvSpPr txBox="1"/>
          <p:nvPr/>
        </p:nvSpPr>
        <p:spPr>
          <a:xfrm>
            <a:off x="910516" y="1418330"/>
            <a:ext cx="1685798" cy="152400"/>
          </a:xfrm>
          <a:prstGeom prst="rect">
            <a:avLst/>
          </a:prstGeom>
        </p:spPr>
        <p:txBody>
          <a:bodyPr wrap="square" lIns="0" tIns="0" rIns="0" bIns="0" rtlCol="0">
            <a:noAutofit/>
          </a:bodyPr>
          <a:lstStyle/>
          <a:p>
            <a:pPr marL="25400">
              <a:lnSpc>
                <a:spcPts val="1000"/>
              </a:lnSpc>
            </a:pPr>
            <a:endParaRPr sz="1000" dirty="0"/>
          </a:p>
        </p:txBody>
      </p:sp>
      <p:sp>
        <p:nvSpPr>
          <p:cNvPr id="28" name="object 28"/>
          <p:cNvSpPr txBox="1"/>
          <p:nvPr/>
        </p:nvSpPr>
        <p:spPr>
          <a:xfrm>
            <a:off x="3126009" y="1418330"/>
            <a:ext cx="1685798" cy="152400"/>
          </a:xfrm>
          <a:prstGeom prst="rect">
            <a:avLst/>
          </a:prstGeom>
        </p:spPr>
        <p:txBody>
          <a:bodyPr wrap="square" lIns="0" tIns="0" rIns="0" bIns="0" rtlCol="0">
            <a:noAutofit/>
          </a:bodyPr>
          <a:lstStyle/>
          <a:p>
            <a:pPr marL="25400">
              <a:lnSpc>
                <a:spcPts val="1000"/>
              </a:lnSpc>
            </a:pPr>
            <a:endParaRPr sz="1000" dirty="0"/>
          </a:p>
        </p:txBody>
      </p:sp>
      <p:sp>
        <p:nvSpPr>
          <p:cNvPr id="27" name="object 27"/>
          <p:cNvSpPr txBox="1"/>
          <p:nvPr/>
        </p:nvSpPr>
        <p:spPr>
          <a:xfrm>
            <a:off x="910516" y="1675494"/>
            <a:ext cx="1685798" cy="152400"/>
          </a:xfrm>
          <a:prstGeom prst="rect">
            <a:avLst/>
          </a:prstGeom>
        </p:spPr>
        <p:txBody>
          <a:bodyPr wrap="square" lIns="0" tIns="0" rIns="0" bIns="0" rtlCol="0">
            <a:noAutofit/>
          </a:bodyPr>
          <a:lstStyle/>
          <a:p>
            <a:pPr marL="25400">
              <a:lnSpc>
                <a:spcPts val="1000"/>
              </a:lnSpc>
            </a:pPr>
            <a:endParaRPr sz="1000" dirty="0"/>
          </a:p>
        </p:txBody>
      </p:sp>
      <p:sp>
        <p:nvSpPr>
          <p:cNvPr id="26" name="object 26"/>
          <p:cNvSpPr txBox="1"/>
          <p:nvPr/>
        </p:nvSpPr>
        <p:spPr>
          <a:xfrm>
            <a:off x="3126009" y="1675494"/>
            <a:ext cx="1685798" cy="152400"/>
          </a:xfrm>
          <a:prstGeom prst="rect">
            <a:avLst/>
          </a:prstGeom>
        </p:spPr>
        <p:txBody>
          <a:bodyPr wrap="square" lIns="0" tIns="0" rIns="0" bIns="0" rtlCol="0">
            <a:noAutofit/>
          </a:bodyPr>
          <a:lstStyle/>
          <a:p>
            <a:pPr marL="25400">
              <a:lnSpc>
                <a:spcPts val="1000"/>
              </a:lnSpc>
            </a:pPr>
            <a:endParaRPr sz="1000" dirty="0"/>
          </a:p>
        </p:txBody>
      </p:sp>
      <p:sp>
        <p:nvSpPr>
          <p:cNvPr id="25" name="object 25"/>
          <p:cNvSpPr txBox="1"/>
          <p:nvPr/>
        </p:nvSpPr>
        <p:spPr>
          <a:xfrm>
            <a:off x="910516" y="2667868"/>
            <a:ext cx="1685798" cy="152400"/>
          </a:xfrm>
          <a:prstGeom prst="rect">
            <a:avLst/>
          </a:prstGeom>
        </p:spPr>
        <p:txBody>
          <a:bodyPr wrap="square" lIns="0" tIns="0" rIns="0" bIns="0" rtlCol="0">
            <a:noAutofit/>
          </a:bodyPr>
          <a:lstStyle/>
          <a:p>
            <a:pPr marL="25400">
              <a:lnSpc>
                <a:spcPts val="1000"/>
              </a:lnSpc>
            </a:pPr>
            <a:endParaRPr sz="1000" dirty="0"/>
          </a:p>
        </p:txBody>
      </p:sp>
      <p:sp>
        <p:nvSpPr>
          <p:cNvPr id="24" name="object 24"/>
          <p:cNvSpPr txBox="1"/>
          <p:nvPr/>
        </p:nvSpPr>
        <p:spPr>
          <a:xfrm>
            <a:off x="3126009" y="2667868"/>
            <a:ext cx="1685798" cy="152400"/>
          </a:xfrm>
          <a:prstGeom prst="rect">
            <a:avLst/>
          </a:prstGeom>
        </p:spPr>
        <p:txBody>
          <a:bodyPr wrap="square" lIns="0" tIns="0" rIns="0" bIns="0" rtlCol="0">
            <a:noAutofit/>
          </a:bodyPr>
          <a:lstStyle/>
          <a:p>
            <a:pPr marL="25400">
              <a:lnSpc>
                <a:spcPts val="1000"/>
              </a:lnSpc>
            </a:pPr>
            <a:endParaRPr sz="1000" dirty="0"/>
          </a:p>
        </p:txBody>
      </p:sp>
      <p:sp>
        <p:nvSpPr>
          <p:cNvPr id="23" name="object 23"/>
          <p:cNvSpPr txBox="1"/>
          <p:nvPr/>
        </p:nvSpPr>
        <p:spPr>
          <a:xfrm>
            <a:off x="910516" y="2925030"/>
            <a:ext cx="1685798" cy="152400"/>
          </a:xfrm>
          <a:prstGeom prst="rect">
            <a:avLst/>
          </a:prstGeom>
        </p:spPr>
        <p:txBody>
          <a:bodyPr wrap="square" lIns="0" tIns="0" rIns="0" bIns="0" rtlCol="0">
            <a:noAutofit/>
          </a:bodyPr>
          <a:lstStyle/>
          <a:p>
            <a:pPr marL="25400">
              <a:lnSpc>
                <a:spcPts val="1000"/>
              </a:lnSpc>
            </a:pPr>
            <a:endParaRPr sz="1000" dirty="0"/>
          </a:p>
        </p:txBody>
      </p:sp>
      <p:sp>
        <p:nvSpPr>
          <p:cNvPr id="22" name="object 22"/>
          <p:cNvSpPr txBox="1"/>
          <p:nvPr/>
        </p:nvSpPr>
        <p:spPr>
          <a:xfrm>
            <a:off x="3126009" y="2925030"/>
            <a:ext cx="1685798" cy="152400"/>
          </a:xfrm>
          <a:prstGeom prst="rect">
            <a:avLst/>
          </a:prstGeom>
        </p:spPr>
        <p:txBody>
          <a:bodyPr wrap="square" lIns="0" tIns="0" rIns="0" bIns="0" rtlCol="0">
            <a:noAutofit/>
          </a:bodyPr>
          <a:lstStyle/>
          <a:p>
            <a:pPr marL="25400">
              <a:lnSpc>
                <a:spcPts val="1000"/>
              </a:lnSpc>
            </a:pPr>
            <a:endParaRPr sz="1000" dirty="0"/>
          </a:p>
        </p:txBody>
      </p:sp>
      <p:sp>
        <p:nvSpPr>
          <p:cNvPr id="21" name="object 21"/>
          <p:cNvSpPr txBox="1"/>
          <p:nvPr/>
        </p:nvSpPr>
        <p:spPr>
          <a:xfrm>
            <a:off x="910516" y="3193131"/>
            <a:ext cx="1685798" cy="152400"/>
          </a:xfrm>
          <a:prstGeom prst="rect">
            <a:avLst/>
          </a:prstGeom>
        </p:spPr>
        <p:txBody>
          <a:bodyPr wrap="square" lIns="0" tIns="0" rIns="0" bIns="0" rtlCol="0">
            <a:noAutofit/>
          </a:bodyPr>
          <a:lstStyle/>
          <a:p>
            <a:pPr marL="25400">
              <a:lnSpc>
                <a:spcPts val="1000"/>
              </a:lnSpc>
            </a:pPr>
            <a:endParaRPr sz="1000" dirty="0"/>
          </a:p>
        </p:txBody>
      </p:sp>
      <p:sp>
        <p:nvSpPr>
          <p:cNvPr id="20" name="object 20"/>
          <p:cNvSpPr txBox="1"/>
          <p:nvPr/>
        </p:nvSpPr>
        <p:spPr>
          <a:xfrm>
            <a:off x="3126009" y="3193131"/>
            <a:ext cx="1685798" cy="152400"/>
          </a:xfrm>
          <a:prstGeom prst="rect">
            <a:avLst/>
          </a:prstGeom>
        </p:spPr>
        <p:txBody>
          <a:bodyPr wrap="square" lIns="0" tIns="0" rIns="0" bIns="0" rtlCol="0">
            <a:noAutofit/>
          </a:bodyPr>
          <a:lstStyle/>
          <a:p>
            <a:pPr marL="25400">
              <a:lnSpc>
                <a:spcPts val="1000"/>
              </a:lnSpc>
            </a:pPr>
            <a:endParaRPr sz="1000" dirty="0"/>
          </a:p>
        </p:txBody>
      </p:sp>
      <p:sp>
        <p:nvSpPr>
          <p:cNvPr id="19" name="object 19"/>
          <p:cNvSpPr txBox="1"/>
          <p:nvPr/>
        </p:nvSpPr>
        <p:spPr>
          <a:xfrm>
            <a:off x="910516" y="3450294"/>
            <a:ext cx="1685798" cy="152400"/>
          </a:xfrm>
          <a:prstGeom prst="rect">
            <a:avLst/>
          </a:prstGeom>
        </p:spPr>
        <p:txBody>
          <a:bodyPr wrap="square" lIns="0" tIns="0" rIns="0" bIns="0" rtlCol="0">
            <a:noAutofit/>
          </a:bodyPr>
          <a:lstStyle/>
          <a:p>
            <a:pPr marL="25400">
              <a:lnSpc>
                <a:spcPts val="1000"/>
              </a:lnSpc>
            </a:pPr>
            <a:endParaRPr sz="1000" dirty="0"/>
          </a:p>
        </p:txBody>
      </p:sp>
      <p:sp>
        <p:nvSpPr>
          <p:cNvPr id="18" name="object 18"/>
          <p:cNvSpPr txBox="1"/>
          <p:nvPr/>
        </p:nvSpPr>
        <p:spPr>
          <a:xfrm>
            <a:off x="3126009" y="3450294"/>
            <a:ext cx="1685798" cy="152400"/>
          </a:xfrm>
          <a:prstGeom prst="rect">
            <a:avLst/>
          </a:prstGeom>
        </p:spPr>
        <p:txBody>
          <a:bodyPr wrap="square" lIns="0" tIns="0" rIns="0" bIns="0" rtlCol="0">
            <a:noAutofit/>
          </a:bodyPr>
          <a:lstStyle/>
          <a:p>
            <a:pPr marL="25400">
              <a:lnSpc>
                <a:spcPts val="1000"/>
              </a:lnSpc>
            </a:pPr>
            <a:endParaRPr sz="1000" dirty="0"/>
          </a:p>
        </p:txBody>
      </p:sp>
      <p:sp>
        <p:nvSpPr>
          <p:cNvPr id="17" name="object 17"/>
          <p:cNvSpPr txBox="1"/>
          <p:nvPr/>
        </p:nvSpPr>
        <p:spPr>
          <a:xfrm>
            <a:off x="910516" y="4439069"/>
            <a:ext cx="1685798" cy="152400"/>
          </a:xfrm>
          <a:prstGeom prst="rect">
            <a:avLst/>
          </a:prstGeom>
        </p:spPr>
        <p:txBody>
          <a:bodyPr wrap="square" lIns="0" tIns="0" rIns="0" bIns="0" rtlCol="0">
            <a:noAutofit/>
          </a:bodyPr>
          <a:lstStyle/>
          <a:p>
            <a:pPr marL="25400">
              <a:lnSpc>
                <a:spcPts val="1000"/>
              </a:lnSpc>
            </a:pPr>
            <a:endParaRPr sz="1000" dirty="0"/>
          </a:p>
        </p:txBody>
      </p:sp>
      <p:sp>
        <p:nvSpPr>
          <p:cNvPr id="16" name="object 16"/>
          <p:cNvSpPr txBox="1"/>
          <p:nvPr/>
        </p:nvSpPr>
        <p:spPr>
          <a:xfrm>
            <a:off x="3126009" y="4439069"/>
            <a:ext cx="1685798" cy="152400"/>
          </a:xfrm>
          <a:prstGeom prst="rect">
            <a:avLst/>
          </a:prstGeom>
        </p:spPr>
        <p:txBody>
          <a:bodyPr wrap="square" lIns="0" tIns="0" rIns="0" bIns="0" rtlCol="0">
            <a:noAutofit/>
          </a:bodyPr>
          <a:lstStyle/>
          <a:p>
            <a:pPr marL="25400">
              <a:lnSpc>
                <a:spcPts val="1000"/>
              </a:lnSpc>
            </a:pPr>
            <a:endParaRPr sz="1000" dirty="0"/>
          </a:p>
        </p:txBody>
      </p:sp>
      <p:sp>
        <p:nvSpPr>
          <p:cNvPr id="15" name="object 15"/>
          <p:cNvSpPr txBox="1"/>
          <p:nvPr/>
        </p:nvSpPr>
        <p:spPr>
          <a:xfrm>
            <a:off x="910516" y="4696231"/>
            <a:ext cx="1685798" cy="152400"/>
          </a:xfrm>
          <a:prstGeom prst="rect">
            <a:avLst/>
          </a:prstGeom>
        </p:spPr>
        <p:txBody>
          <a:bodyPr wrap="square" lIns="0" tIns="0" rIns="0" bIns="0" rtlCol="0">
            <a:noAutofit/>
          </a:bodyPr>
          <a:lstStyle/>
          <a:p>
            <a:pPr marL="25400">
              <a:lnSpc>
                <a:spcPts val="1000"/>
              </a:lnSpc>
            </a:pPr>
            <a:endParaRPr sz="1000" dirty="0"/>
          </a:p>
        </p:txBody>
      </p:sp>
      <p:sp>
        <p:nvSpPr>
          <p:cNvPr id="14" name="object 14"/>
          <p:cNvSpPr txBox="1"/>
          <p:nvPr/>
        </p:nvSpPr>
        <p:spPr>
          <a:xfrm>
            <a:off x="3126009" y="4696231"/>
            <a:ext cx="1685798" cy="152400"/>
          </a:xfrm>
          <a:prstGeom prst="rect">
            <a:avLst/>
          </a:prstGeom>
        </p:spPr>
        <p:txBody>
          <a:bodyPr wrap="square" lIns="0" tIns="0" rIns="0" bIns="0" rtlCol="0">
            <a:noAutofit/>
          </a:bodyPr>
          <a:lstStyle/>
          <a:p>
            <a:pPr marL="25400">
              <a:lnSpc>
                <a:spcPts val="1000"/>
              </a:lnSpc>
            </a:pPr>
            <a:endParaRPr sz="1000" dirty="0"/>
          </a:p>
        </p:txBody>
      </p:sp>
      <p:sp>
        <p:nvSpPr>
          <p:cNvPr id="13" name="object 13"/>
          <p:cNvSpPr txBox="1"/>
          <p:nvPr/>
        </p:nvSpPr>
        <p:spPr>
          <a:xfrm>
            <a:off x="910516" y="4964330"/>
            <a:ext cx="1685798" cy="152400"/>
          </a:xfrm>
          <a:prstGeom prst="rect">
            <a:avLst/>
          </a:prstGeom>
        </p:spPr>
        <p:txBody>
          <a:bodyPr wrap="square" lIns="0" tIns="0" rIns="0" bIns="0" rtlCol="0">
            <a:noAutofit/>
          </a:bodyPr>
          <a:lstStyle/>
          <a:p>
            <a:pPr marL="25400">
              <a:lnSpc>
                <a:spcPts val="1000"/>
              </a:lnSpc>
            </a:pPr>
            <a:endParaRPr sz="1000" dirty="0"/>
          </a:p>
        </p:txBody>
      </p:sp>
      <p:sp>
        <p:nvSpPr>
          <p:cNvPr id="12" name="object 12"/>
          <p:cNvSpPr txBox="1"/>
          <p:nvPr/>
        </p:nvSpPr>
        <p:spPr>
          <a:xfrm>
            <a:off x="3126009" y="4964330"/>
            <a:ext cx="1685798" cy="152400"/>
          </a:xfrm>
          <a:prstGeom prst="rect">
            <a:avLst/>
          </a:prstGeom>
        </p:spPr>
        <p:txBody>
          <a:bodyPr wrap="square" lIns="0" tIns="0" rIns="0" bIns="0" rtlCol="0">
            <a:noAutofit/>
          </a:bodyPr>
          <a:lstStyle/>
          <a:p>
            <a:pPr marL="25400">
              <a:lnSpc>
                <a:spcPts val="1000"/>
              </a:lnSpc>
            </a:pPr>
            <a:endParaRPr sz="1000" dirty="0"/>
          </a:p>
        </p:txBody>
      </p:sp>
      <p:sp>
        <p:nvSpPr>
          <p:cNvPr id="11" name="object 11"/>
          <p:cNvSpPr txBox="1"/>
          <p:nvPr/>
        </p:nvSpPr>
        <p:spPr>
          <a:xfrm>
            <a:off x="910516" y="5221494"/>
            <a:ext cx="1685798" cy="152400"/>
          </a:xfrm>
          <a:prstGeom prst="rect">
            <a:avLst/>
          </a:prstGeom>
        </p:spPr>
        <p:txBody>
          <a:bodyPr wrap="square" lIns="0" tIns="0" rIns="0" bIns="0" rtlCol="0">
            <a:noAutofit/>
          </a:bodyPr>
          <a:lstStyle/>
          <a:p>
            <a:pPr marL="25400">
              <a:lnSpc>
                <a:spcPts val="1000"/>
              </a:lnSpc>
            </a:pPr>
            <a:endParaRPr sz="1000" dirty="0"/>
          </a:p>
        </p:txBody>
      </p:sp>
      <p:sp>
        <p:nvSpPr>
          <p:cNvPr id="10" name="object 10"/>
          <p:cNvSpPr txBox="1"/>
          <p:nvPr/>
        </p:nvSpPr>
        <p:spPr>
          <a:xfrm>
            <a:off x="3126009" y="5221494"/>
            <a:ext cx="1685798" cy="152400"/>
          </a:xfrm>
          <a:prstGeom prst="rect">
            <a:avLst/>
          </a:prstGeom>
        </p:spPr>
        <p:txBody>
          <a:bodyPr wrap="square" lIns="0" tIns="0" rIns="0" bIns="0" rtlCol="0">
            <a:noAutofit/>
          </a:bodyPr>
          <a:lstStyle/>
          <a:p>
            <a:pPr marL="25400">
              <a:lnSpc>
                <a:spcPts val="1000"/>
              </a:lnSpc>
            </a:pPr>
            <a:endParaRPr sz="1000" dirty="0"/>
          </a:p>
        </p:txBody>
      </p:sp>
      <p:sp>
        <p:nvSpPr>
          <p:cNvPr id="9" name="object 9"/>
          <p:cNvSpPr txBox="1"/>
          <p:nvPr/>
        </p:nvSpPr>
        <p:spPr>
          <a:xfrm>
            <a:off x="910516" y="6239069"/>
            <a:ext cx="1685798" cy="152400"/>
          </a:xfrm>
          <a:prstGeom prst="rect">
            <a:avLst/>
          </a:prstGeom>
        </p:spPr>
        <p:txBody>
          <a:bodyPr wrap="square" lIns="0" tIns="0" rIns="0" bIns="0" rtlCol="0">
            <a:noAutofit/>
          </a:bodyPr>
          <a:lstStyle/>
          <a:p>
            <a:pPr marL="25400">
              <a:lnSpc>
                <a:spcPts val="1000"/>
              </a:lnSpc>
            </a:pPr>
            <a:endParaRPr sz="1000" dirty="0"/>
          </a:p>
        </p:txBody>
      </p:sp>
      <p:sp>
        <p:nvSpPr>
          <p:cNvPr id="8" name="object 8"/>
          <p:cNvSpPr txBox="1"/>
          <p:nvPr/>
        </p:nvSpPr>
        <p:spPr>
          <a:xfrm>
            <a:off x="3126009" y="6239069"/>
            <a:ext cx="1685798" cy="152400"/>
          </a:xfrm>
          <a:prstGeom prst="rect">
            <a:avLst/>
          </a:prstGeom>
        </p:spPr>
        <p:txBody>
          <a:bodyPr wrap="square" lIns="0" tIns="0" rIns="0" bIns="0" rtlCol="0">
            <a:noAutofit/>
          </a:bodyPr>
          <a:lstStyle/>
          <a:p>
            <a:pPr marL="25400">
              <a:lnSpc>
                <a:spcPts val="1000"/>
              </a:lnSpc>
            </a:pPr>
            <a:endParaRPr sz="1000" dirty="0"/>
          </a:p>
        </p:txBody>
      </p:sp>
      <p:sp>
        <p:nvSpPr>
          <p:cNvPr id="7" name="object 7"/>
          <p:cNvSpPr txBox="1"/>
          <p:nvPr/>
        </p:nvSpPr>
        <p:spPr>
          <a:xfrm>
            <a:off x="910516" y="6496231"/>
            <a:ext cx="1685798" cy="152400"/>
          </a:xfrm>
          <a:prstGeom prst="rect">
            <a:avLst/>
          </a:prstGeom>
        </p:spPr>
        <p:txBody>
          <a:bodyPr wrap="square" lIns="0" tIns="0" rIns="0" bIns="0" rtlCol="0">
            <a:noAutofit/>
          </a:bodyPr>
          <a:lstStyle/>
          <a:p>
            <a:pPr marL="25400">
              <a:lnSpc>
                <a:spcPts val="1000"/>
              </a:lnSpc>
            </a:pPr>
            <a:endParaRPr sz="1000" dirty="0"/>
          </a:p>
        </p:txBody>
      </p:sp>
      <p:sp>
        <p:nvSpPr>
          <p:cNvPr id="6" name="object 6"/>
          <p:cNvSpPr txBox="1"/>
          <p:nvPr/>
        </p:nvSpPr>
        <p:spPr>
          <a:xfrm>
            <a:off x="3126009" y="6496231"/>
            <a:ext cx="1685798" cy="152400"/>
          </a:xfrm>
          <a:prstGeom prst="rect">
            <a:avLst/>
          </a:prstGeom>
        </p:spPr>
        <p:txBody>
          <a:bodyPr wrap="square" lIns="0" tIns="0" rIns="0" bIns="0" rtlCol="0">
            <a:noAutofit/>
          </a:bodyPr>
          <a:lstStyle/>
          <a:p>
            <a:pPr marL="25400">
              <a:lnSpc>
                <a:spcPts val="1000"/>
              </a:lnSpc>
            </a:pPr>
            <a:endParaRPr sz="1000" dirty="0"/>
          </a:p>
        </p:txBody>
      </p:sp>
      <p:sp>
        <p:nvSpPr>
          <p:cNvPr id="5" name="object 5"/>
          <p:cNvSpPr txBox="1"/>
          <p:nvPr/>
        </p:nvSpPr>
        <p:spPr>
          <a:xfrm>
            <a:off x="910516" y="6764331"/>
            <a:ext cx="1685798" cy="152400"/>
          </a:xfrm>
          <a:prstGeom prst="rect">
            <a:avLst/>
          </a:prstGeom>
        </p:spPr>
        <p:txBody>
          <a:bodyPr wrap="square" lIns="0" tIns="0" rIns="0" bIns="0" rtlCol="0">
            <a:noAutofit/>
          </a:bodyPr>
          <a:lstStyle/>
          <a:p>
            <a:pPr marL="25400">
              <a:lnSpc>
                <a:spcPts val="1000"/>
              </a:lnSpc>
            </a:pPr>
            <a:endParaRPr sz="1000" dirty="0"/>
          </a:p>
        </p:txBody>
      </p:sp>
      <p:sp>
        <p:nvSpPr>
          <p:cNvPr id="4" name="object 4"/>
          <p:cNvSpPr txBox="1"/>
          <p:nvPr/>
        </p:nvSpPr>
        <p:spPr>
          <a:xfrm>
            <a:off x="3126009" y="6764331"/>
            <a:ext cx="1685798" cy="152400"/>
          </a:xfrm>
          <a:prstGeom prst="rect">
            <a:avLst/>
          </a:prstGeom>
        </p:spPr>
        <p:txBody>
          <a:bodyPr wrap="square" lIns="0" tIns="0" rIns="0" bIns="0" rtlCol="0">
            <a:noAutofit/>
          </a:bodyPr>
          <a:lstStyle/>
          <a:p>
            <a:pPr marL="25400">
              <a:lnSpc>
                <a:spcPts val="1000"/>
              </a:lnSpc>
            </a:pPr>
            <a:endParaRPr sz="1000" dirty="0"/>
          </a:p>
        </p:txBody>
      </p:sp>
      <p:sp>
        <p:nvSpPr>
          <p:cNvPr id="3" name="object 3"/>
          <p:cNvSpPr txBox="1"/>
          <p:nvPr/>
        </p:nvSpPr>
        <p:spPr>
          <a:xfrm>
            <a:off x="910516" y="7021493"/>
            <a:ext cx="1685798" cy="152400"/>
          </a:xfrm>
          <a:prstGeom prst="rect">
            <a:avLst/>
          </a:prstGeom>
        </p:spPr>
        <p:txBody>
          <a:bodyPr wrap="square" lIns="0" tIns="0" rIns="0" bIns="0" rtlCol="0">
            <a:noAutofit/>
          </a:bodyPr>
          <a:lstStyle/>
          <a:p>
            <a:pPr marL="25400">
              <a:lnSpc>
                <a:spcPts val="1000"/>
              </a:lnSpc>
            </a:pPr>
            <a:endParaRPr sz="1000" dirty="0"/>
          </a:p>
        </p:txBody>
      </p:sp>
      <p:sp>
        <p:nvSpPr>
          <p:cNvPr id="2" name="object 2"/>
          <p:cNvSpPr txBox="1"/>
          <p:nvPr/>
        </p:nvSpPr>
        <p:spPr>
          <a:xfrm>
            <a:off x="3126009" y="7021493"/>
            <a:ext cx="1685798" cy="152400"/>
          </a:xfrm>
          <a:prstGeom prst="rect">
            <a:avLst/>
          </a:prstGeom>
        </p:spPr>
        <p:txBody>
          <a:bodyPr wrap="square" lIns="0" tIns="0" rIns="0" bIns="0" rtlCol="0">
            <a:noAutofit/>
          </a:bodyPr>
          <a:lstStyle/>
          <a:p>
            <a:pPr marL="25400">
              <a:lnSpc>
                <a:spcPts val="1000"/>
              </a:lnSpc>
            </a:pPr>
            <a:endParaRPr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8"/>
          <p:cNvSpPr/>
          <p:nvPr/>
        </p:nvSpPr>
        <p:spPr>
          <a:xfrm>
            <a:off x="116992" y="0"/>
            <a:ext cx="5355005" cy="7991995"/>
          </a:xfrm>
          <a:custGeom>
            <a:avLst/>
            <a:gdLst/>
            <a:ahLst/>
            <a:cxnLst/>
            <a:rect l="l" t="t" r="r" b="b"/>
            <a:pathLst>
              <a:path w="5355005" h="7991995">
                <a:moveTo>
                  <a:pt x="0" y="7991995"/>
                </a:moveTo>
                <a:lnTo>
                  <a:pt x="5355005" y="7991995"/>
                </a:lnTo>
                <a:lnTo>
                  <a:pt x="5355005" y="0"/>
                </a:lnTo>
                <a:lnTo>
                  <a:pt x="0" y="0"/>
                </a:lnTo>
                <a:lnTo>
                  <a:pt x="0" y="7991995"/>
                </a:lnTo>
                <a:close/>
              </a:path>
            </a:pathLst>
          </a:custGeom>
          <a:solidFill>
            <a:srgbClr val="C6EAFB"/>
          </a:solidFill>
        </p:spPr>
        <p:txBody>
          <a:bodyPr wrap="square" lIns="0" tIns="0" rIns="0" bIns="0" rtlCol="0">
            <a:noAutofit/>
          </a:bodyPr>
          <a:lstStyle/>
          <a:p>
            <a:endParaRPr/>
          </a:p>
        </p:txBody>
      </p:sp>
      <p:sp>
        <p:nvSpPr>
          <p:cNvPr id="9" name="object 9"/>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0" name="object 10"/>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1" name="object 11"/>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10905" y="446168"/>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5" name="object 15"/>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6" name="object 16"/>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7" name="object 17"/>
          <p:cNvSpPr/>
          <p:nvPr/>
        </p:nvSpPr>
        <p:spPr>
          <a:xfrm>
            <a:off x="845999" y="4960607"/>
            <a:ext cx="3509985" cy="2429992"/>
          </a:xfrm>
          <a:prstGeom prst="rect">
            <a:avLst/>
          </a:prstGeom>
          <a:blipFill>
            <a:blip r:embed="rId3" cstate="print"/>
            <a:stretch>
              <a:fillRect/>
            </a:stretch>
          </a:blipFill>
        </p:spPr>
        <p:txBody>
          <a:bodyPr wrap="square" lIns="0" tIns="0" rIns="0" bIns="0" rtlCol="0">
            <a:noAutofit/>
          </a:bodyPr>
          <a:lstStyle/>
          <a:p>
            <a:endParaRPr/>
          </a:p>
        </p:txBody>
      </p:sp>
      <p:sp>
        <p:nvSpPr>
          <p:cNvPr id="7" name="object 7"/>
          <p:cNvSpPr txBox="1"/>
          <p:nvPr/>
        </p:nvSpPr>
        <p:spPr>
          <a:xfrm>
            <a:off x="1523376" y="1093600"/>
            <a:ext cx="2737474" cy="254000"/>
          </a:xfrm>
          <a:prstGeom prst="rect">
            <a:avLst/>
          </a:prstGeom>
        </p:spPr>
        <p:txBody>
          <a:bodyPr wrap="square" lIns="0" tIns="12604" rIns="0" bIns="0" rtlCol="0">
            <a:noAutofit/>
          </a:bodyPr>
          <a:lstStyle/>
          <a:p>
            <a:pPr marL="12700">
              <a:lnSpc>
                <a:spcPts val="1985"/>
              </a:lnSpc>
            </a:pPr>
            <a:r>
              <a:rPr lang="es-ES" sz="1800" spc="100" dirty="0">
                <a:solidFill>
                  <a:srgbClr val="00ADEF"/>
                </a:solidFill>
                <a:latin typeface="Times New Roman"/>
                <a:cs typeface="Times New Roman"/>
              </a:rPr>
              <a:t>La respuesta de la oración</a:t>
            </a:r>
            <a:endParaRPr sz="1800" dirty="0">
              <a:latin typeface="Times New Roman"/>
              <a:cs typeface="Times New Roman"/>
            </a:endParaRPr>
          </a:p>
        </p:txBody>
      </p:sp>
      <p:sp>
        <p:nvSpPr>
          <p:cNvPr id="6" name="object 6"/>
          <p:cNvSpPr txBox="1"/>
          <p:nvPr/>
        </p:nvSpPr>
        <p:spPr>
          <a:xfrm>
            <a:off x="442663" y="1865200"/>
            <a:ext cx="4353352" cy="2045081"/>
          </a:xfrm>
          <a:prstGeom prst="rect">
            <a:avLst/>
          </a:prstGeom>
        </p:spPr>
        <p:txBody>
          <a:bodyPr wrap="square" lIns="0" tIns="6604" rIns="0" bIns="0" rtlCol="0">
            <a:noAutofit/>
          </a:bodyPr>
          <a:lstStyle/>
          <a:p>
            <a:pPr marR="35543" indent="92075" algn="just">
              <a:lnSpc>
                <a:spcPts val="1200"/>
              </a:lnSpc>
            </a:pPr>
            <a:r>
              <a:rPr lang="es-ES" sz="900" dirty="0">
                <a:latin typeface="Malgun Gothic"/>
                <a:cs typeface="Malgun Gothic"/>
              </a:rPr>
              <a:t>En el mundo de la fe, todos los que han hecho grandes cosas son personas de oración, y en la historia de la iglesia y a través de los creyentes muchas veces vemos cuanto más oramos por grandes cosas, más tarde recibimos respuestas.</a:t>
            </a:r>
          </a:p>
          <a:p>
            <a:pPr marR="35543" indent="92075" algn="just">
              <a:lnSpc>
                <a:spcPts val="1200"/>
              </a:lnSpc>
            </a:pPr>
            <a:r>
              <a:rPr lang="es-ES" altLang="ko-KR" sz="900" dirty="0">
                <a:latin typeface="Malgun Gothic"/>
                <a:cs typeface="Malgun Gothic"/>
              </a:rPr>
              <a:t>Jūji Ishii (1865-1914), quien fundó el orfanato más grande de Japón, fue un hombre de oración. Según su amado discípulo Tomida, él leía oración desde hacía mucho tiempo, diciendo que una oración fue respondida en años, meses y días. Jūji Ishii era un hombre de oración, como se puede ver desde el edificio principal del orfanato, donde hay rastros de profundas marcas en forma de rodilla en la estera en la que se sentaba para orar todos los días.</a:t>
            </a:r>
          </a:p>
          <a:p>
            <a:pPr marR="35543" indent="92075" algn="just">
              <a:lnSpc>
                <a:spcPts val="1200"/>
              </a:lnSpc>
            </a:pPr>
            <a:r>
              <a:rPr lang="es-ES" sz="900" dirty="0">
                <a:latin typeface="Malgun Gothic"/>
                <a:cs typeface="Malgun Gothic"/>
              </a:rPr>
              <a:t>A Caravaggio, un creyente metodista, por orar arrodillado, le apareció un bulto en la rodilla. Los grandes árboles no se hacen en una mañana. Del mismo modo, no se puede recibir una gran respuesta en una mañana. Pero lo que está claro es que, aunque la respuesta es lenta, Dios cumplirá como lo promete la Biblia.</a:t>
            </a:r>
            <a:endParaRPr sz="900" dirty="0">
              <a:latin typeface="Malgun Gothic"/>
              <a:cs typeface="Malgun Gothic"/>
            </a:endParaRPr>
          </a:p>
        </p:txBody>
      </p:sp>
      <p:sp>
        <p:nvSpPr>
          <p:cNvPr id="5" name="object 5"/>
          <p:cNvSpPr txBox="1"/>
          <p:nvPr/>
        </p:nvSpPr>
        <p:spPr>
          <a:xfrm>
            <a:off x="622686" y="4211410"/>
            <a:ext cx="4019164" cy="317550"/>
          </a:xfrm>
          <a:prstGeom prst="rect">
            <a:avLst/>
          </a:prstGeom>
        </p:spPr>
        <p:txBody>
          <a:bodyPr wrap="square" lIns="0" tIns="6477" rIns="0" bIns="0" rtlCol="0">
            <a:noAutofit/>
          </a:bodyPr>
          <a:lstStyle/>
          <a:p>
            <a:pPr marL="12700" algn="just">
              <a:lnSpc>
                <a:spcPts val="1019"/>
              </a:lnSpc>
            </a:pPr>
            <a:r>
              <a:rPr lang="es-ES" sz="900" dirty="0">
                <a:solidFill>
                  <a:srgbClr val="00ADEF"/>
                </a:solidFill>
                <a:latin typeface="Malgun Gothic" panose="020B0503020000020004" pitchFamily="34" charset="-127"/>
                <a:ea typeface="Malgun Gothic" panose="020B0503020000020004" pitchFamily="34" charset="-127"/>
                <a:cs typeface="Times New Roman"/>
              </a:rPr>
              <a:t>Porque todo aquel que pide, recibe; y el que busca, halla; y al que llama, se le abrirá. </a:t>
            </a:r>
            <a:r>
              <a:rPr sz="900" dirty="0">
                <a:solidFill>
                  <a:srgbClr val="00ADEF"/>
                </a:solidFill>
                <a:latin typeface="Malgun Gothic" panose="020B0503020000020004" pitchFamily="34" charset="-127"/>
                <a:ea typeface="Malgun Gothic" panose="020B0503020000020004" pitchFamily="34" charset="-127"/>
                <a:cs typeface="Times New Roman"/>
              </a:rPr>
              <a:t>(</a:t>
            </a:r>
            <a:r>
              <a:rPr lang="es-ES" sz="900" dirty="0">
                <a:solidFill>
                  <a:srgbClr val="00ADEF"/>
                </a:solidFill>
                <a:latin typeface="Malgun Gothic" panose="020B0503020000020004" pitchFamily="34" charset="-127"/>
                <a:ea typeface="Malgun Gothic" panose="020B0503020000020004" pitchFamily="34" charset="-127"/>
                <a:cs typeface="Times New Roman"/>
              </a:rPr>
              <a:t>Mt</a:t>
            </a:r>
            <a:r>
              <a:rPr sz="900" dirty="0">
                <a:solidFill>
                  <a:srgbClr val="00ADEF"/>
                </a:solidFill>
                <a:latin typeface="Malgun Gothic" panose="020B0503020000020004" pitchFamily="34" charset="-127"/>
                <a:ea typeface="Malgun Gothic" panose="020B0503020000020004" pitchFamily="34" charset="-127"/>
                <a:cs typeface="Times New Roman"/>
              </a:rPr>
              <a:t> 7:8)</a:t>
            </a:r>
            <a:endParaRPr sz="900" dirty="0">
              <a:latin typeface="Malgun Gothic" panose="020B0503020000020004" pitchFamily="34" charset="-127"/>
              <a:ea typeface="Malgun Gothic" panose="020B0503020000020004" pitchFamily="34" charset="-127"/>
              <a:cs typeface="Times New Roman"/>
            </a:endParaRPr>
          </a:p>
        </p:txBody>
      </p:sp>
      <p:sp>
        <p:nvSpPr>
          <p:cNvPr id="2" name="object 2"/>
          <p:cNvSpPr txBox="1"/>
          <p:nvPr/>
        </p:nvSpPr>
        <p:spPr>
          <a:xfrm>
            <a:off x="220700"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26</a:t>
            </a:r>
            <a:endParaRPr sz="1000">
              <a:latin typeface="Times New Roman"/>
              <a:cs typeface="Times New Roman"/>
            </a:endParaRPr>
          </a:p>
        </p:txBody>
      </p:sp>
      <p:sp>
        <p:nvSpPr>
          <p:cNvPr id="19" name="object 7">
            <a:extLst>
              <a:ext uri="{FF2B5EF4-FFF2-40B4-BE49-F238E27FC236}">
                <a16:creationId xmlns:a16="http://schemas.microsoft.com/office/drawing/2014/main" id="{086E8567-9361-4E7E-A23E-8724975D0263}"/>
              </a:ext>
            </a:extLst>
          </p:cNvPr>
          <p:cNvSpPr txBox="1"/>
          <p:nvPr/>
        </p:nvSpPr>
        <p:spPr>
          <a:xfrm>
            <a:off x="564634" y="1003300"/>
            <a:ext cx="624659"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sp>
        <p:nvSpPr>
          <p:cNvPr id="20" name="object 10">
            <a:extLst>
              <a:ext uri="{FF2B5EF4-FFF2-40B4-BE49-F238E27FC236}">
                <a16:creationId xmlns:a16="http://schemas.microsoft.com/office/drawing/2014/main" id="{0D8238C6-0587-40BF-A2AF-730B6AE1325D}"/>
              </a:ext>
            </a:extLst>
          </p:cNvPr>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p:nvPr/>
        </p:nvSpPr>
        <p:spPr>
          <a:xfrm>
            <a:off x="1471663" y="778827"/>
            <a:ext cx="3671316" cy="745236"/>
          </a:xfrm>
          <a:custGeom>
            <a:avLst/>
            <a:gdLst/>
            <a:ahLst/>
            <a:cxnLst/>
            <a:rect l="l" t="t" r="r" b="b"/>
            <a:pathLst>
              <a:path w="3671316" h="745236">
                <a:moveTo>
                  <a:pt x="0" y="0"/>
                </a:moveTo>
                <a:lnTo>
                  <a:pt x="0" y="745236"/>
                </a:lnTo>
                <a:lnTo>
                  <a:pt x="3671316" y="745236"/>
                </a:lnTo>
                <a:lnTo>
                  <a:pt x="3671316" y="0"/>
                </a:lnTo>
                <a:lnTo>
                  <a:pt x="0" y="0"/>
                </a:lnTo>
                <a:close/>
              </a:path>
            </a:pathLst>
          </a:custGeom>
          <a:solidFill>
            <a:srgbClr val="B7B9BB">
              <a:alpha val="70000"/>
            </a:srgbClr>
          </a:solidFill>
        </p:spPr>
        <p:txBody>
          <a:bodyPr wrap="square" lIns="0" tIns="0" rIns="0" bIns="0" rtlCol="0">
            <a:noAutofit/>
          </a:bodyPr>
          <a:lstStyle/>
          <a:p>
            <a:endParaRPr/>
          </a:p>
        </p:txBody>
      </p:sp>
      <p:grpSp>
        <p:nvGrpSpPr>
          <p:cNvPr id="24" name="Group 4">
            <a:extLst>
              <a:ext uri="{FF2B5EF4-FFF2-40B4-BE49-F238E27FC236}">
                <a16:creationId xmlns:a16="http://schemas.microsoft.com/office/drawing/2014/main" id="{E3E45BCA-A0A3-4E00-B841-287019F29CD3}"/>
              </a:ext>
            </a:extLst>
          </p:cNvPr>
          <p:cNvGrpSpPr>
            <a:grpSpLocks/>
          </p:cNvGrpSpPr>
          <p:nvPr/>
        </p:nvGrpSpPr>
        <p:grpSpPr bwMode="auto">
          <a:xfrm>
            <a:off x="-114" y="9525"/>
            <a:ext cx="5472112" cy="7991475"/>
            <a:chOff x="0" y="0"/>
            <a:chExt cx="8617" cy="12586"/>
          </a:xfrm>
        </p:grpSpPr>
        <p:sp>
          <p:nvSpPr>
            <p:cNvPr id="25" name="Freeform 5">
              <a:extLst>
                <a:ext uri="{FF2B5EF4-FFF2-40B4-BE49-F238E27FC236}">
                  <a16:creationId xmlns:a16="http://schemas.microsoft.com/office/drawing/2014/main" id="{A1C30550-E858-4175-A4E3-ECF3B031E4F2}"/>
                </a:ext>
              </a:extLst>
            </p:cNvPr>
            <p:cNvSpPr>
              <a:spLocks/>
            </p:cNvSpPr>
            <p:nvPr/>
          </p:nvSpPr>
          <p:spPr bwMode="auto">
            <a:xfrm>
              <a:off x="0" y="0"/>
              <a:ext cx="8617" cy="12586"/>
            </a:xfrm>
            <a:custGeom>
              <a:avLst/>
              <a:gdLst>
                <a:gd name="T0" fmla="*/ 8617 w 8617"/>
                <a:gd name="T1" fmla="*/ 0 h 12586"/>
                <a:gd name="T2" fmla="*/ 0 w 8617"/>
                <a:gd name="T3" fmla="*/ 0 h 12586"/>
                <a:gd name="T4" fmla="*/ 0 w 8617"/>
                <a:gd name="T5" fmla="*/ 12586 h 12586"/>
                <a:gd name="T6" fmla="*/ 8617 w 8617"/>
                <a:gd name="T7" fmla="*/ 12586 h 12586"/>
                <a:gd name="T8" fmla="*/ 8617 w 8617"/>
                <a:gd name="T9" fmla="*/ 0 h 12586"/>
              </a:gdLst>
              <a:ahLst/>
              <a:cxnLst>
                <a:cxn ang="0">
                  <a:pos x="T0" y="T1"/>
                </a:cxn>
                <a:cxn ang="0">
                  <a:pos x="T2" y="T3"/>
                </a:cxn>
                <a:cxn ang="0">
                  <a:pos x="T4" y="T5"/>
                </a:cxn>
                <a:cxn ang="0">
                  <a:pos x="T6" y="T7"/>
                </a:cxn>
                <a:cxn ang="0">
                  <a:pos x="T8" y="T9"/>
                </a:cxn>
              </a:cxnLst>
              <a:rect l="0" t="0" r="r" b="b"/>
              <a:pathLst>
                <a:path w="8617" h="12586">
                  <a:moveTo>
                    <a:pt x="8617" y="0"/>
                  </a:moveTo>
                  <a:lnTo>
                    <a:pt x="0" y="0"/>
                  </a:lnTo>
                  <a:lnTo>
                    <a:pt x="0" y="12586"/>
                  </a:lnTo>
                  <a:lnTo>
                    <a:pt x="8617" y="12586"/>
                  </a:lnTo>
                  <a:lnTo>
                    <a:pt x="8617" y="0"/>
                  </a:lnTo>
                  <a:close/>
                </a:path>
              </a:pathLst>
            </a:custGeom>
            <a:solidFill>
              <a:srgbClr val="C6EA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grpSp>
      <p:sp>
        <p:nvSpPr>
          <p:cNvPr id="20" name="object 20"/>
          <p:cNvSpPr txBox="1"/>
          <p:nvPr/>
        </p:nvSpPr>
        <p:spPr>
          <a:xfrm>
            <a:off x="0" y="0"/>
            <a:ext cx="5471998" cy="7991995"/>
          </a:xfrm>
          <a:prstGeom prst="rect">
            <a:avLst/>
          </a:prstGeom>
        </p:spPr>
        <p:txBody>
          <a:bodyPr wrap="square" lIns="0" tIns="0" rIns="0" bIns="0" rtlCol="0">
            <a:noAutofit/>
          </a:bodyPr>
          <a:lstStyle/>
          <a:p>
            <a:pPr>
              <a:lnSpc>
                <a:spcPts val="1000"/>
              </a:lnSpc>
            </a:pPr>
            <a:endParaRPr sz="1000" dirty="0"/>
          </a:p>
          <a:p>
            <a:pPr marL="583507">
              <a:lnSpc>
                <a:spcPct val="95825"/>
              </a:lnSpc>
              <a:spcBef>
                <a:spcPts val="3036"/>
              </a:spcBef>
            </a:pPr>
            <a:r>
              <a:rPr sz="2000" spc="-179" dirty="0">
                <a:latin typeface="Times New Roman"/>
                <a:cs typeface="Times New Roman"/>
              </a:rPr>
              <a:t>૕ޙ੓যਃ_</a:t>
            </a:r>
            <a:endParaRPr sz="2000" dirty="0">
              <a:latin typeface="Times New Roman"/>
              <a:cs typeface="Times New Roman"/>
            </a:endParaRPr>
          </a:p>
          <a:p>
            <a:pPr marL="624975" marR="562774">
              <a:lnSpc>
                <a:spcPts val="1034"/>
              </a:lnSpc>
              <a:spcBef>
                <a:spcPts val="10299"/>
              </a:spcBef>
            </a:pPr>
            <a:r>
              <a:rPr sz="900" spc="-44" dirty="0">
                <a:latin typeface="Times New Roman"/>
                <a:cs typeface="Times New Roman"/>
              </a:rPr>
              <a:t>성경</a:t>
            </a:r>
            <a:r>
              <a:rPr sz="900" spc="577" dirty="0">
                <a:latin typeface="Times New Roman"/>
                <a:cs typeface="Times New Roman"/>
              </a:rPr>
              <a:t>:</a:t>
            </a:r>
            <a:r>
              <a:rPr sz="900" spc="0" dirty="0">
                <a:latin typeface="Times New Roman"/>
                <a:cs typeface="Times New Roman"/>
              </a:rPr>
              <a:t> </a:t>
            </a:r>
            <a:r>
              <a:rPr sz="900" spc="-52" dirty="0">
                <a:latin typeface="Times New Roman"/>
                <a:cs typeface="Times New Roman"/>
              </a:rPr>
              <a:t>ၠ</a:t>
            </a:r>
            <a:r>
              <a:rPr sz="900" spc="0" dirty="0">
                <a:latin typeface="Times New Roman"/>
                <a:cs typeface="Times New Roman"/>
              </a:rPr>
              <a:t>지</a:t>
            </a:r>
            <a:r>
              <a:rPr sz="900" spc="7" dirty="0">
                <a:latin typeface="Times New Roman"/>
                <a:cs typeface="Times New Roman"/>
              </a:rPr>
              <a:t> </a:t>
            </a:r>
            <a:r>
              <a:rPr sz="900" spc="-52" dirty="0">
                <a:latin typeface="Times New Roman"/>
                <a:cs typeface="Times New Roman"/>
              </a:rPr>
              <a:t>않으</a:t>
            </a:r>
            <a:r>
              <a:rPr sz="900" spc="0" dirty="0">
                <a:latin typeface="Times New Roman"/>
                <a:cs typeface="Times New Roman"/>
              </a:rPr>
              <a:t>려</a:t>
            </a:r>
            <a:r>
              <a:rPr sz="900" spc="39" dirty="0">
                <a:latin typeface="Times New Roman"/>
                <a:cs typeface="Times New Roman"/>
              </a:rPr>
              <a:t>     </a:t>
            </a:r>
            <a:r>
              <a:rPr sz="900" spc="253" dirty="0">
                <a:latin typeface="Times New Roman"/>
                <a:cs typeface="Times New Roman"/>
              </a:rPr>
              <a:t> </a:t>
            </a:r>
            <a:r>
              <a:rPr sz="900" spc="-52" dirty="0">
                <a:latin typeface="Times New Roman"/>
                <a:cs typeface="Times New Roman"/>
              </a:rPr>
              <a:t>의적</a:t>
            </a:r>
            <a:r>
              <a:rPr sz="900" spc="0" dirty="0">
                <a:latin typeface="Times New Roman"/>
                <a:cs typeface="Times New Roman"/>
              </a:rPr>
              <a:t>인</a:t>
            </a:r>
            <a:r>
              <a:rPr sz="900" spc="15" dirty="0">
                <a:latin typeface="Times New Roman"/>
                <a:cs typeface="Times New Roman"/>
              </a:rPr>
              <a:t> </a:t>
            </a:r>
            <a:r>
              <a:rPr sz="900" spc="-52" dirty="0">
                <a:latin typeface="Times New Roman"/>
                <a:cs typeface="Times New Roman"/>
              </a:rPr>
              <a:t>ᦦ심으</a:t>
            </a:r>
            <a:r>
              <a:rPr sz="900" spc="0" dirty="0">
                <a:latin typeface="Times New Roman"/>
                <a:cs typeface="Times New Roman"/>
              </a:rPr>
              <a:t>로</a:t>
            </a:r>
            <a:r>
              <a:rPr sz="900" spc="23" dirty="0">
                <a:latin typeface="Times New Roman"/>
                <a:cs typeface="Times New Roman"/>
              </a:rPr>
              <a:t> </a:t>
            </a:r>
            <a:r>
              <a:rPr sz="900" spc="-44" dirty="0">
                <a:latin typeface="Times New Roman"/>
                <a:cs typeface="Times New Roman"/>
              </a:rPr>
              <a:t>성경</a:t>
            </a:r>
            <a:r>
              <a:rPr sz="900" spc="577" dirty="0">
                <a:latin typeface="Times New Roman"/>
                <a:cs typeface="Times New Roman"/>
              </a:rPr>
              <a:t>:</a:t>
            </a:r>
            <a:r>
              <a:rPr sz="900" spc="0" dirty="0">
                <a:latin typeface="Times New Roman"/>
                <a:cs typeface="Times New Roman"/>
              </a:rPr>
              <a:t> </a:t>
            </a:r>
            <a:r>
              <a:rPr sz="900" spc="-52" dirty="0">
                <a:latin typeface="Times New Roman"/>
                <a:cs typeface="Times New Roman"/>
              </a:rPr>
              <a:t>보</a:t>
            </a:r>
            <a:r>
              <a:rPr sz="900" spc="0" dirty="0">
                <a:latin typeface="Times New Roman"/>
                <a:cs typeface="Times New Roman"/>
              </a:rPr>
              <a:t>면</a:t>
            </a:r>
            <a:r>
              <a:rPr sz="900" spc="7" dirty="0">
                <a:latin typeface="Times New Roman"/>
                <a:cs typeface="Times New Roman"/>
              </a:rPr>
              <a:t> </a:t>
            </a:r>
            <a:r>
              <a:rPr sz="900" spc="-52" dirty="0">
                <a:latin typeface="Times New Roman"/>
                <a:cs typeface="Times New Roman"/>
              </a:rPr>
              <a:t>많</a:t>
            </a:r>
            <a:r>
              <a:rPr sz="900" spc="0" dirty="0">
                <a:latin typeface="Times New Roman"/>
                <a:cs typeface="Times New Roman"/>
              </a:rPr>
              <a:t>은</a:t>
            </a:r>
            <a:r>
              <a:rPr sz="900" spc="7" dirty="0">
                <a:latin typeface="Times New Roman"/>
                <a:cs typeface="Times New Roman"/>
              </a:rPr>
              <a:t> </a:t>
            </a:r>
            <a:r>
              <a:rPr sz="900" spc="-52" dirty="0">
                <a:latin typeface="Times New Roman"/>
                <a:cs typeface="Times New Roman"/>
              </a:rPr>
              <a:t>내ᬊ</a:t>
            </a:r>
            <a:r>
              <a:rPr sz="900" spc="0" dirty="0">
                <a:latin typeface="Times New Roman"/>
                <a:cs typeface="Times New Roman"/>
              </a:rPr>
              <a:t>ᯕ</a:t>
            </a:r>
            <a:r>
              <a:rPr sz="900" spc="15" dirty="0">
                <a:latin typeface="Times New Roman"/>
                <a:cs typeface="Times New Roman"/>
              </a:rPr>
              <a:t> </a:t>
            </a:r>
            <a:r>
              <a:rPr sz="900" spc="-44" dirty="0">
                <a:latin typeface="Times New Roman"/>
                <a:cs typeface="Times New Roman"/>
              </a:rPr>
              <a:t>모순으</a:t>
            </a:r>
            <a:r>
              <a:rPr sz="900" spc="0" dirty="0">
                <a:latin typeface="Times New Roman"/>
                <a:cs typeface="Times New Roman"/>
              </a:rPr>
              <a:t>로 </a:t>
            </a:r>
            <a:endParaRPr sz="900" dirty="0">
              <a:latin typeface="Times New Roman"/>
              <a:cs typeface="Times New Roman"/>
            </a:endParaRPr>
          </a:p>
          <a:p>
            <a:pPr marL="624975" marR="562774">
              <a:lnSpc>
                <a:spcPts val="1034"/>
              </a:lnSpc>
              <a:spcBef>
                <a:spcPts val="365"/>
              </a:spcBef>
            </a:pPr>
            <a:r>
              <a:rPr sz="900" spc="25" dirty="0">
                <a:latin typeface="Times New Roman"/>
                <a:cs typeface="Times New Roman"/>
              </a:rPr>
              <a:t>보ᯕ지만 ၠ으려 착한 마음으로 보면 ၠ: 5 : 증거를 얼마든지 하나님께 </a:t>
            </a:r>
            <a:endParaRPr sz="900" dirty="0">
              <a:latin typeface="Times New Roman"/>
              <a:cs typeface="Times New Roman"/>
            </a:endParaRPr>
          </a:p>
          <a:p>
            <a:pPr marL="624975" marR="562774">
              <a:lnSpc>
                <a:spcPts val="1034"/>
              </a:lnSpc>
              <a:spcBef>
                <a:spcPts val="365"/>
              </a:spcBef>
            </a:pPr>
            <a:r>
              <a:rPr sz="900" spc="0" dirty="0">
                <a:latin typeface="Times New Roman"/>
                <a:cs typeface="Times New Roman"/>
              </a:rPr>
              <a:t>서    </a:t>
            </a:r>
            <a:r>
              <a:rPr sz="900" spc="46" dirty="0">
                <a:latin typeface="Times New Roman"/>
                <a:cs typeface="Times New Roman"/>
              </a:rPr>
              <a:t> </a:t>
            </a:r>
            <a:r>
              <a:rPr sz="900" spc="-68" dirty="0">
                <a:latin typeface="Times New Roman"/>
                <a:cs typeface="Times New Roman"/>
              </a:rPr>
              <a:t>성령</a:t>
            </a:r>
            <a:r>
              <a:rPr sz="900" spc="128" dirty="0">
                <a:latin typeface="Times New Roman"/>
                <a:cs typeface="Times New Roman"/>
              </a:rPr>
              <a:t>:</a:t>
            </a:r>
            <a:r>
              <a:rPr sz="900" spc="5" dirty="0">
                <a:latin typeface="Times New Roman"/>
                <a:cs typeface="Times New Roman"/>
              </a:rPr>
              <a:t> </a:t>
            </a:r>
            <a:r>
              <a:rPr sz="900" spc="-52" dirty="0">
                <a:latin typeface="Times New Roman"/>
                <a:cs typeface="Times New Roman"/>
              </a:rPr>
              <a:t>통해</a:t>
            </a:r>
            <a:r>
              <a:rPr sz="900" spc="0" dirty="0">
                <a:latin typeface="Times New Roman"/>
                <a:cs typeface="Times New Roman"/>
              </a:rPr>
              <a:t>서</a:t>
            </a:r>
            <a:r>
              <a:rPr sz="900" spc="15" dirty="0">
                <a:latin typeface="Times New Roman"/>
                <a:cs typeface="Times New Roman"/>
              </a:rPr>
              <a:t> </a:t>
            </a:r>
            <a:r>
              <a:rPr sz="900" spc="-52" dirty="0">
                <a:latin typeface="Times New Roman"/>
                <a:cs typeface="Times New Roman"/>
              </a:rPr>
              <a:t>우</a:t>
            </a:r>
            <a:r>
              <a:rPr sz="900" spc="0" dirty="0">
                <a:latin typeface="Times New Roman"/>
                <a:cs typeface="Times New Roman"/>
              </a:rPr>
              <a:t>리</a:t>
            </a:r>
            <a:r>
              <a:rPr sz="900" spc="7" dirty="0">
                <a:latin typeface="Times New Roman"/>
                <a:cs typeface="Times New Roman"/>
              </a:rPr>
              <a:t> </a:t>
            </a:r>
            <a:r>
              <a:rPr sz="900" spc="-52" dirty="0">
                <a:latin typeface="Times New Roman"/>
                <a:cs typeface="Times New Roman"/>
              </a:rPr>
              <a:t>마음</a:t>
            </a:r>
            <a:r>
              <a:rPr sz="900" spc="0" dirty="0">
                <a:latin typeface="Times New Roman"/>
                <a:cs typeface="Times New Roman"/>
              </a:rPr>
              <a:t>에</a:t>
            </a:r>
            <a:r>
              <a:rPr sz="900" spc="15" dirty="0">
                <a:latin typeface="Times New Roman"/>
                <a:cs typeface="Times New Roman"/>
              </a:rPr>
              <a:t> </a:t>
            </a:r>
            <a:r>
              <a:rPr sz="900" spc="0" dirty="0">
                <a:latin typeface="Times New Roman"/>
                <a:cs typeface="Times New Roman"/>
              </a:rPr>
              <a:t>보</a:t>
            </a:r>
            <a:r>
              <a:rPr sz="900" spc="202" dirty="0">
                <a:latin typeface="Times New Roman"/>
                <a:cs typeface="Times New Roman"/>
              </a:rPr>
              <a:t> </a:t>
            </a:r>
            <a:r>
              <a:rPr sz="900" spc="-6" dirty="0">
                <a:latin typeface="Times New Roman"/>
                <a:cs typeface="Times New Roman"/>
              </a:rPr>
              <a:t>여주십니다.</a:t>
            </a:r>
            <a:endParaRPr sz="900" dirty="0">
              <a:latin typeface="Times New Roman"/>
              <a:cs typeface="Times New Roman"/>
            </a:endParaRPr>
          </a:p>
          <a:p>
            <a:pPr marL="624975" marR="566203">
              <a:lnSpc>
                <a:spcPts val="1034"/>
              </a:lnSpc>
              <a:spcBef>
                <a:spcPts val="1778"/>
              </a:spcBef>
            </a:pPr>
            <a:r>
              <a:rPr sz="900" spc="69" dirty="0">
                <a:latin typeface="Times New Roman"/>
                <a:cs typeface="Times New Roman"/>
              </a:rPr>
              <a:t>᪽Ա</a:t>
            </a:r>
            <a:r>
              <a:rPr sz="900" spc="0" dirty="0">
                <a:latin typeface="Times New Roman"/>
                <a:cs typeface="Times New Roman"/>
              </a:rPr>
              <a:t>면</a:t>
            </a:r>
            <a:r>
              <a:rPr sz="900" spc="40" dirty="0">
                <a:latin typeface="Times New Roman"/>
                <a:cs typeface="Times New Roman"/>
              </a:rPr>
              <a:t> </a:t>
            </a:r>
            <a:r>
              <a:rPr sz="900" spc="-52" dirty="0">
                <a:latin typeface="Times New Roman"/>
                <a:cs typeface="Times New Roman"/>
              </a:rPr>
              <a:t>성경</a:t>
            </a:r>
            <a:r>
              <a:rPr sz="900" spc="0" dirty="0">
                <a:latin typeface="Times New Roman"/>
                <a:cs typeface="Times New Roman"/>
              </a:rPr>
              <a:t>에</a:t>
            </a:r>
            <a:r>
              <a:rPr sz="900" spc="39" dirty="0">
                <a:latin typeface="Times New Roman"/>
                <a:cs typeface="Times New Roman"/>
              </a:rPr>
              <a:t>  </a:t>
            </a:r>
            <a:r>
              <a:rPr sz="900" spc="269" dirty="0">
                <a:latin typeface="Times New Roman"/>
                <a:cs typeface="Times New Roman"/>
              </a:rPr>
              <a:t> </a:t>
            </a:r>
            <a:r>
              <a:rPr sz="900" spc="-52" dirty="0">
                <a:latin typeface="Times New Roman"/>
                <a:cs typeface="Times New Roman"/>
              </a:rPr>
              <a:t>질문하</a:t>
            </a:r>
            <a:r>
              <a:rPr sz="900" spc="0" dirty="0">
                <a:latin typeface="Times New Roman"/>
                <a:cs typeface="Times New Roman"/>
              </a:rPr>
              <a:t>신</a:t>
            </a:r>
            <a:r>
              <a:rPr sz="900" spc="23" dirty="0">
                <a:latin typeface="Times New Roman"/>
                <a:cs typeface="Times New Roman"/>
              </a:rPr>
              <a:t> </a:t>
            </a:r>
            <a:r>
              <a:rPr sz="900" spc="-52" dirty="0">
                <a:latin typeface="Times New Roman"/>
                <a:cs typeface="Times New Roman"/>
              </a:rPr>
              <a:t>내</a:t>
            </a:r>
            <a:r>
              <a:rPr sz="900" spc="0" dirty="0">
                <a:latin typeface="Times New Roman"/>
                <a:cs typeface="Times New Roman"/>
              </a:rPr>
              <a:t>ᬊ</a:t>
            </a:r>
            <a:r>
              <a:rPr sz="900" spc="7" dirty="0">
                <a:latin typeface="Times New Roman"/>
                <a:cs typeface="Times New Roman"/>
              </a:rPr>
              <a:t> </a:t>
            </a:r>
            <a:r>
              <a:rPr sz="900" spc="0" dirty="0">
                <a:latin typeface="Times New Roman"/>
                <a:cs typeface="Times New Roman"/>
              </a:rPr>
              <a:t>말   </a:t>
            </a:r>
            <a:r>
              <a:rPr sz="900" spc="1" dirty="0">
                <a:latin typeface="Times New Roman"/>
                <a:cs typeface="Times New Roman"/>
              </a:rPr>
              <a:t> </a:t>
            </a:r>
            <a:r>
              <a:rPr sz="900" spc="0" dirty="0">
                <a:latin typeface="Times New Roman"/>
                <a:cs typeface="Times New Roman"/>
              </a:rPr>
              <a:t>도</a:t>
            </a:r>
            <a:r>
              <a:rPr sz="900" spc="161" dirty="0">
                <a:latin typeface="Times New Roman"/>
                <a:cs typeface="Times New Roman"/>
              </a:rPr>
              <a:t> </a:t>
            </a:r>
            <a:r>
              <a:rPr sz="900" spc="96" dirty="0">
                <a:latin typeface="Times New Roman"/>
                <a:cs typeface="Times New Roman"/>
              </a:rPr>
              <a:t>5많</a:t>
            </a:r>
            <a:r>
              <a:rPr sz="900" spc="0" dirty="0">
                <a:latin typeface="Times New Roman"/>
                <a:cs typeface="Times New Roman"/>
              </a:rPr>
              <a:t>은</a:t>
            </a:r>
            <a:r>
              <a:rPr sz="900" spc="8" dirty="0">
                <a:latin typeface="Times New Roman"/>
                <a:cs typeface="Times New Roman"/>
              </a:rPr>
              <a:t> </a:t>
            </a:r>
            <a:r>
              <a:rPr sz="900" spc="-52" dirty="0">
                <a:latin typeface="Times New Roman"/>
                <a:cs typeface="Times New Roman"/>
              </a:rPr>
              <a:t>예언</a:t>
            </a:r>
            <a:r>
              <a:rPr sz="900" spc="0" dirty="0">
                <a:latin typeface="Times New Roman"/>
                <a:cs typeface="Times New Roman"/>
              </a:rPr>
              <a:t>과</a:t>
            </a:r>
            <a:r>
              <a:rPr sz="900" spc="15" dirty="0">
                <a:latin typeface="Times New Roman"/>
                <a:cs typeface="Times New Roman"/>
              </a:rPr>
              <a:t> </a:t>
            </a:r>
            <a:r>
              <a:rPr sz="900" spc="-52" dirty="0">
                <a:latin typeface="Times New Roman"/>
                <a:cs typeface="Times New Roman"/>
              </a:rPr>
              <a:t>성≉</a:t>
            </a:r>
            <a:r>
              <a:rPr sz="900" spc="0" dirty="0">
                <a:latin typeface="Times New Roman"/>
                <a:cs typeface="Times New Roman"/>
              </a:rPr>
              <a:t>의</a:t>
            </a:r>
            <a:r>
              <a:rPr sz="900" spc="15" dirty="0">
                <a:latin typeface="Times New Roman"/>
                <a:cs typeface="Times New Roman"/>
              </a:rPr>
              <a:t> </a:t>
            </a:r>
            <a:r>
              <a:rPr sz="900" spc="-44" dirty="0">
                <a:latin typeface="Times New Roman"/>
                <a:cs typeface="Times New Roman"/>
              </a:rPr>
              <a:t>증거들</a:t>
            </a:r>
            <a:r>
              <a:rPr sz="900" spc="0" dirty="0">
                <a:latin typeface="Times New Roman"/>
                <a:cs typeface="Times New Roman"/>
              </a:rPr>
              <a:t>ᯕ </a:t>
            </a:r>
            <a:endParaRPr sz="900" dirty="0">
              <a:latin typeface="Times New Roman"/>
              <a:cs typeface="Times New Roman"/>
            </a:endParaRPr>
          </a:p>
          <a:p>
            <a:pPr marL="624975" marR="566203">
              <a:lnSpc>
                <a:spcPts val="1034"/>
              </a:lnSpc>
              <a:spcBef>
                <a:spcPts val="365"/>
              </a:spcBef>
            </a:pPr>
            <a:r>
              <a:rPr sz="900" spc="60" dirty="0">
                <a:latin typeface="Times New Roman"/>
                <a:cs typeface="Times New Roman"/>
              </a:rPr>
              <a:t>:으</a:t>
            </a:r>
            <a:r>
              <a:rPr sz="900" spc="0" dirty="0">
                <a:latin typeface="Times New Roman"/>
                <a:cs typeface="Times New Roman"/>
              </a:rPr>
              <a:t>니</a:t>
            </a:r>
            <a:r>
              <a:rPr sz="900" spc="5" dirty="0">
                <a:latin typeface="Times New Roman"/>
                <a:cs typeface="Times New Roman"/>
              </a:rPr>
              <a:t> </a:t>
            </a:r>
            <a:r>
              <a:rPr sz="900" spc="-52" dirty="0">
                <a:latin typeface="Times New Roman"/>
                <a:cs typeface="Times New Roman"/>
              </a:rPr>
              <a:t>঑져보자</a:t>
            </a:r>
            <a:r>
              <a:rPr sz="900" spc="0" dirty="0">
                <a:latin typeface="Times New Roman"/>
                <a:cs typeface="Times New Roman"/>
              </a:rPr>
              <a:t>하</a:t>
            </a:r>
            <a:r>
              <a:rPr sz="900" spc="39" dirty="0">
                <a:latin typeface="Times New Roman"/>
                <a:cs typeface="Times New Roman"/>
              </a:rPr>
              <a:t>  </a:t>
            </a:r>
            <a:r>
              <a:rPr sz="900" spc="285" dirty="0">
                <a:latin typeface="Times New Roman"/>
                <a:cs typeface="Times New Roman"/>
              </a:rPr>
              <a:t> </a:t>
            </a:r>
            <a:r>
              <a:rPr sz="900" spc="0" dirty="0">
                <a:latin typeface="Times New Roman"/>
                <a:cs typeface="Times New Roman"/>
              </a:rPr>
              <a:t>마</a:t>
            </a:r>
            <a:r>
              <a:rPr sz="900" spc="202" dirty="0">
                <a:latin typeface="Times New Roman"/>
                <a:cs typeface="Times New Roman"/>
              </a:rPr>
              <a:t> </a:t>
            </a:r>
            <a:r>
              <a:rPr sz="900" spc="-52" dirty="0">
                <a:latin typeface="Times New Roman"/>
                <a:cs typeface="Times New Roman"/>
              </a:rPr>
              <a:t>음</a:t>
            </a:r>
            <a:r>
              <a:rPr sz="900" spc="0" dirty="0">
                <a:latin typeface="Times New Roman"/>
                <a:cs typeface="Times New Roman"/>
              </a:rPr>
              <a:t>과</a:t>
            </a:r>
            <a:r>
              <a:rPr sz="900" spc="7" dirty="0">
                <a:latin typeface="Times New Roman"/>
                <a:cs typeface="Times New Roman"/>
              </a:rPr>
              <a:t> </a:t>
            </a:r>
            <a:r>
              <a:rPr sz="900" spc="-52" dirty="0">
                <a:latin typeface="Times New Roman"/>
                <a:cs typeface="Times New Roman"/>
              </a:rPr>
              <a:t>시간</a:t>
            </a:r>
            <a:r>
              <a:rPr sz="900" spc="0" dirty="0">
                <a:latin typeface="Times New Roman"/>
                <a:cs typeface="Times New Roman"/>
              </a:rPr>
              <a:t>만</a:t>
            </a:r>
            <a:r>
              <a:rPr sz="900" spc="15" dirty="0">
                <a:latin typeface="Times New Roman"/>
                <a:cs typeface="Times New Roman"/>
              </a:rPr>
              <a:t> </a:t>
            </a:r>
            <a:r>
              <a:rPr sz="900" spc="-52" dirty="0">
                <a:latin typeface="Times New Roman"/>
                <a:cs typeface="Times New Roman"/>
              </a:rPr>
              <a:t>⚍자한다</a:t>
            </a:r>
            <a:r>
              <a:rPr sz="900" spc="0" dirty="0">
                <a:latin typeface="Times New Roman"/>
                <a:cs typeface="Times New Roman"/>
              </a:rPr>
              <a:t>면</a:t>
            </a:r>
            <a:r>
              <a:rPr sz="900" spc="31" dirty="0">
                <a:latin typeface="Times New Roman"/>
                <a:cs typeface="Times New Roman"/>
              </a:rPr>
              <a:t> </a:t>
            </a:r>
            <a:r>
              <a:rPr sz="900" spc="-52" dirty="0">
                <a:latin typeface="Times New Roman"/>
                <a:cs typeface="Times New Roman"/>
              </a:rPr>
              <a:t>자ᩑ스౞</a:t>
            </a:r>
            <a:r>
              <a:rPr sz="900" spc="0" dirty="0">
                <a:latin typeface="Times New Roman"/>
                <a:cs typeface="Times New Roman"/>
              </a:rPr>
              <a:t>게</a:t>
            </a:r>
            <a:r>
              <a:rPr sz="900" spc="31" dirty="0">
                <a:latin typeface="Times New Roman"/>
                <a:cs typeface="Times New Roman"/>
              </a:rPr>
              <a:t> </a:t>
            </a:r>
            <a:r>
              <a:rPr sz="900" spc="-52" dirty="0">
                <a:latin typeface="Times New Roman"/>
                <a:cs typeface="Times New Roman"/>
              </a:rPr>
              <a:t>해결</a:t>
            </a:r>
            <a:r>
              <a:rPr sz="900" spc="0" dirty="0">
                <a:latin typeface="Times New Roman"/>
                <a:cs typeface="Times New Roman"/>
              </a:rPr>
              <a:t>될</a:t>
            </a:r>
            <a:r>
              <a:rPr sz="900" spc="15" dirty="0">
                <a:latin typeface="Times New Roman"/>
                <a:cs typeface="Times New Roman"/>
              </a:rPr>
              <a:t> </a:t>
            </a:r>
            <a:r>
              <a:rPr sz="900" spc="-44" dirty="0">
                <a:latin typeface="Times New Roman"/>
                <a:cs typeface="Times New Roman"/>
              </a:rPr>
              <a:t>것</a:t>
            </a:r>
            <a:r>
              <a:rPr sz="900" spc="0" dirty="0">
                <a:latin typeface="Times New Roman"/>
                <a:cs typeface="Times New Roman"/>
              </a:rPr>
              <a:t>ᯕ </a:t>
            </a:r>
            <a:endParaRPr sz="900" dirty="0">
              <a:latin typeface="Times New Roman"/>
              <a:cs typeface="Times New Roman"/>
            </a:endParaRPr>
          </a:p>
          <a:p>
            <a:pPr marL="624975" marR="566203">
              <a:lnSpc>
                <a:spcPts val="1034"/>
              </a:lnSpc>
              <a:spcBef>
                <a:spcPts val="365"/>
              </a:spcBef>
            </a:pPr>
            <a:r>
              <a:rPr sz="900" spc="59" dirty="0">
                <a:latin typeface="Times New Roman"/>
                <a:cs typeface="Times New Roman"/>
              </a:rPr>
              <a:t>⪶6하니 까9.</a:t>
            </a:r>
            <a:endParaRPr sz="900" dirty="0">
              <a:latin typeface="Times New Roman"/>
              <a:cs typeface="Times New Roman"/>
            </a:endParaRPr>
          </a:p>
          <a:p>
            <a:pPr marL="624975" marR="537628">
              <a:lnSpc>
                <a:spcPts val="1034"/>
              </a:lnSpc>
              <a:spcBef>
                <a:spcPts val="1778"/>
              </a:spcBef>
            </a:pPr>
            <a:r>
              <a:rPr sz="900" spc="61" dirty="0">
                <a:latin typeface="Times New Roman"/>
                <a:cs typeface="Times New Roman"/>
              </a:rPr>
              <a:t>6  아라௰✙ᔑ은 터어키와 아르ີ니아 ǎ경 ɝ⃹에 : ᔑ으로 그 Ŕ에서 </a:t>
            </a:r>
            <a:endParaRPr sz="900" dirty="0">
              <a:latin typeface="Times New Roman"/>
              <a:cs typeface="Times New Roman"/>
            </a:endParaRPr>
          </a:p>
          <a:p>
            <a:pPr marL="624975" marR="537628">
              <a:lnSpc>
                <a:spcPts val="1034"/>
              </a:lnSpc>
              <a:spcBef>
                <a:spcPts val="365"/>
              </a:spcBef>
            </a:pPr>
            <a:r>
              <a:rPr sz="900" spc="-52" dirty="0">
                <a:latin typeface="Times New Roman"/>
                <a:cs typeface="Times New Roman"/>
              </a:rPr>
              <a:t>부</a:t>
            </a:r>
            <a:r>
              <a:rPr sz="900" spc="0" dirty="0">
                <a:latin typeface="Times New Roman"/>
                <a:cs typeface="Times New Roman"/>
              </a:rPr>
              <a:t>터</a:t>
            </a:r>
            <a:r>
              <a:rPr sz="900" spc="7" dirty="0">
                <a:latin typeface="Times New Roman"/>
                <a:cs typeface="Times New Roman"/>
              </a:rPr>
              <a:t> </a:t>
            </a:r>
            <a:r>
              <a:rPr sz="900" spc="-52" dirty="0">
                <a:latin typeface="Times New Roman"/>
                <a:cs typeface="Times New Roman"/>
              </a:rPr>
              <a:t>시날⠪</a:t>
            </a:r>
            <a:r>
              <a:rPr sz="900" spc="0" dirty="0">
                <a:latin typeface="Times New Roman"/>
                <a:cs typeface="Times New Roman"/>
              </a:rPr>
              <a:t>지</a:t>
            </a:r>
            <a:r>
              <a:rPr sz="900" spc="23" dirty="0">
                <a:latin typeface="Times New Roman"/>
                <a:cs typeface="Times New Roman"/>
              </a:rPr>
              <a:t> </a:t>
            </a:r>
            <a:r>
              <a:rPr sz="900" spc="-52" dirty="0">
                <a:latin typeface="Times New Roman"/>
                <a:cs typeface="Times New Roman"/>
              </a:rPr>
              <a:t>가운</a:t>
            </a:r>
            <a:r>
              <a:rPr sz="900" spc="11" dirty="0">
                <a:latin typeface="Times New Roman"/>
                <a:cs typeface="Times New Roman"/>
              </a:rPr>
              <a:t> </a:t>
            </a:r>
            <a:r>
              <a:rPr sz="900" spc="0" dirty="0">
                <a:latin typeface="Times New Roman"/>
                <a:cs typeface="Times New Roman"/>
              </a:rPr>
              <a:t>데</a:t>
            </a:r>
            <a:r>
              <a:rPr sz="900" spc="161" dirty="0">
                <a:latin typeface="Times New Roman"/>
                <a:cs typeface="Times New Roman"/>
              </a:rPr>
              <a:t> </a:t>
            </a:r>
            <a:r>
              <a:rPr sz="900" spc="-57" dirty="0">
                <a:latin typeface="Times New Roman"/>
                <a:cs typeface="Times New Roman"/>
              </a:rPr>
              <a:t>ⲳ바ᄉⲴᯕ</a:t>
            </a:r>
            <a:r>
              <a:rPr sz="900" spc="0" dirty="0">
                <a:latin typeface="Times New Roman"/>
                <a:cs typeface="Times New Roman"/>
              </a:rPr>
              <a:t>라</a:t>
            </a:r>
            <a:r>
              <a:rPr sz="900" spc="62" dirty="0">
                <a:latin typeface="Times New Roman"/>
                <a:cs typeface="Times New Roman"/>
              </a:rPr>
              <a:t> </a:t>
            </a:r>
            <a:r>
              <a:rPr sz="900" spc="181" dirty="0">
                <a:latin typeface="Times New Roman"/>
                <a:cs typeface="Times New Roman"/>
              </a:rPr>
              <a:t> </a:t>
            </a:r>
            <a:r>
              <a:rPr sz="900" spc="68" dirty="0">
                <a:latin typeface="Times New Roman"/>
                <a:cs typeface="Times New Roman"/>
              </a:rPr>
              <a:t>생b</a:t>
            </a:r>
            <a:r>
              <a:rPr sz="900" spc="0" dirty="0">
                <a:latin typeface="Times New Roman"/>
                <a:cs typeface="Times New Roman"/>
              </a:rPr>
              <a:t>하</a:t>
            </a:r>
            <a:r>
              <a:rPr sz="900" spc="62" dirty="0">
                <a:latin typeface="Times New Roman"/>
                <a:cs typeface="Times New Roman"/>
              </a:rPr>
              <a:t>   </a:t>
            </a:r>
            <a:r>
              <a:rPr sz="900" spc="81" dirty="0">
                <a:latin typeface="Times New Roman"/>
                <a:cs typeface="Times New Roman"/>
              </a:rPr>
              <a:t> </a:t>
            </a:r>
            <a:r>
              <a:rPr sz="900" spc="-52" dirty="0">
                <a:latin typeface="Times New Roman"/>
                <a:cs typeface="Times New Roman"/>
              </a:rPr>
              <a:t>지ᩎ</a:t>
            </a:r>
            <a:r>
              <a:rPr sz="900" spc="0" dirty="0">
                <a:latin typeface="Times New Roman"/>
                <a:cs typeface="Times New Roman"/>
              </a:rPr>
              <a:t>은</a:t>
            </a:r>
            <a:r>
              <a:rPr sz="900" spc="15" dirty="0">
                <a:latin typeface="Times New Roman"/>
                <a:cs typeface="Times New Roman"/>
              </a:rPr>
              <a:t> </a:t>
            </a:r>
            <a:r>
              <a:rPr sz="900" spc="-44" dirty="0">
                <a:latin typeface="Times New Roman"/>
                <a:cs typeface="Times New Roman"/>
              </a:rPr>
              <a:t>아라௰✙ᔑ</a:t>
            </a:r>
            <a:r>
              <a:rPr sz="900" spc="78" dirty="0">
                <a:latin typeface="Times New Roman"/>
                <a:cs typeface="Times New Roman"/>
              </a:rPr>
              <a:t>:</a:t>
            </a:r>
            <a:r>
              <a:rPr sz="900" spc="0" dirty="0">
                <a:latin typeface="Times New Roman"/>
                <a:cs typeface="Times New Roman"/>
              </a:rPr>
              <a:t> </a:t>
            </a:r>
            <a:endParaRPr sz="900" dirty="0">
              <a:latin typeface="Times New Roman"/>
              <a:cs typeface="Times New Roman"/>
            </a:endParaRPr>
          </a:p>
          <a:p>
            <a:pPr marL="624975" marR="537628">
              <a:lnSpc>
                <a:spcPts val="1034"/>
              </a:lnSpc>
              <a:spcBef>
                <a:spcPts val="365"/>
              </a:spcBef>
            </a:pPr>
            <a:r>
              <a:rPr sz="900" spc="5" dirty="0">
                <a:latin typeface="Times New Roman"/>
                <a:cs typeface="Times New Roman"/>
              </a:rPr>
              <a:t>기준하면 서 ἞ᯕ 아니라 동ԉ἞ᯕ ࢊ니다.</a:t>
            </a:r>
            <a:endParaRPr sz="900" dirty="0">
              <a:latin typeface="Times New Roman"/>
              <a:cs typeface="Times New Roman"/>
            </a:endParaRPr>
          </a:p>
          <a:p>
            <a:pPr marL="624975">
              <a:lnSpc>
                <a:spcPct val="95825"/>
              </a:lnSpc>
              <a:spcBef>
                <a:spcPts val="1778"/>
              </a:spcBef>
            </a:pPr>
            <a:r>
              <a:rPr sz="900" spc="-53" dirty="0">
                <a:latin typeface="Times New Roman"/>
                <a:cs typeface="Times New Roman"/>
              </a:rPr>
              <a:t>그러므</a:t>
            </a:r>
            <a:r>
              <a:rPr sz="900" spc="0" dirty="0">
                <a:latin typeface="Times New Roman"/>
                <a:cs typeface="Times New Roman"/>
              </a:rPr>
              <a:t>로</a:t>
            </a:r>
            <a:r>
              <a:rPr sz="900" spc="-45" dirty="0">
                <a:latin typeface="Times New Roman"/>
                <a:cs typeface="Times New Roman"/>
              </a:rPr>
              <a:t> </a:t>
            </a:r>
            <a:r>
              <a:rPr sz="900" spc="-53" dirty="0">
                <a:latin typeface="Times New Roman"/>
                <a:cs typeface="Times New Roman"/>
              </a:rPr>
              <a:t>아라௰✙</a:t>
            </a:r>
            <a:r>
              <a:rPr sz="900" spc="0" dirty="0">
                <a:latin typeface="Times New Roman"/>
                <a:cs typeface="Times New Roman"/>
              </a:rPr>
              <a:t>ᔑ</a:t>
            </a:r>
            <a:r>
              <a:rPr sz="900" spc="-54" dirty="0">
                <a:latin typeface="Times New Roman"/>
                <a:cs typeface="Times New Roman"/>
              </a:rPr>
              <a:t> </a:t>
            </a:r>
            <a:r>
              <a:rPr sz="900" spc="51" dirty="0">
                <a:latin typeface="Times New Roman"/>
                <a:cs typeface="Times New Roman"/>
              </a:rPr>
              <a:t>ɝ⃹에서</a:t>
            </a:r>
            <a:r>
              <a:rPr sz="900" spc="0" dirty="0">
                <a:latin typeface="Times New Roman"/>
                <a:cs typeface="Times New Roman"/>
              </a:rPr>
              <a:t>의</a:t>
            </a:r>
            <a:r>
              <a:rPr sz="900" spc="200" dirty="0">
                <a:latin typeface="Times New Roman"/>
                <a:cs typeface="Times New Roman"/>
              </a:rPr>
              <a:t> </a:t>
            </a:r>
            <a:r>
              <a:rPr sz="900" spc="75" dirty="0">
                <a:latin typeface="Times New Roman"/>
                <a:cs typeface="Times New Roman"/>
              </a:rPr>
              <a:t>ǑḲ생활</a:t>
            </a:r>
            <a:r>
              <a:rPr sz="900" spc="0" dirty="0">
                <a:latin typeface="Times New Roman"/>
                <a:cs typeface="Times New Roman"/>
              </a:rPr>
              <a:t>과</a:t>
            </a:r>
            <a:r>
              <a:rPr sz="900" spc="75" dirty="0">
                <a:latin typeface="Times New Roman"/>
                <a:cs typeface="Times New Roman"/>
              </a:rPr>
              <a:t> </a:t>
            </a:r>
            <a:r>
              <a:rPr sz="900" spc="-53" dirty="0">
                <a:latin typeface="Times New Roman"/>
                <a:cs typeface="Times New Roman"/>
              </a:rPr>
              <a:t>시날⠪지</a:t>
            </a:r>
            <a:r>
              <a:rPr sz="900" spc="0" dirty="0">
                <a:latin typeface="Times New Roman"/>
                <a:cs typeface="Times New Roman"/>
              </a:rPr>
              <a:t>가</a:t>
            </a:r>
            <a:r>
              <a:rPr sz="900" spc="-54" dirty="0">
                <a:latin typeface="Times New Roman"/>
                <a:cs typeface="Times New Roman"/>
              </a:rPr>
              <a:t> </a:t>
            </a:r>
            <a:r>
              <a:rPr sz="900" spc="577" dirty="0">
                <a:latin typeface="Times New Roman"/>
                <a:cs typeface="Times New Roman"/>
              </a:rPr>
              <a:t>:</a:t>
            </a:r>
            <a:r>
              <a:rPr sz="900" spc="779" dirty="0">
                <a:latin typeface="Times New Roman"/>
                <a:cs typeface="Times New Roman"/>
              </a:rPr>
              <a:t> </a:t>
            </a:r>
            <a:r>
              <a:rPr sz="900" spc="-52" dirty="0">
                <a:latin typeface="Times New Roman"/>
                <a:cs typeface="Times New Roman"/>
              </a:rPr>
              <a:t>동ႊ으</a:t>
            </a:r>
            <a:r>
              <a:rPr sz="900" spc="0" dirty="0">
                <a:latin typeface="Times New Roman"/>
                <a:cs typeface="Times New Roman"/>
              </a:rPr>
              <a:t>로</a:t>
            </a:r>
            <a:r>
              <a:rPr sz="900" spc="23" dirty="0">
                <a:latin typeface="Times New Roman"/>
                <a:cs typeface="Times New Roman"/>
              </a:rPr>
              <a:t> </a:t>
            </a:r>
            <a:r>
              <a:rPr sz="900" spc="0" dirty="0">
                <a:latin typeface="Times New Roman"/>
                <a:cs typeface="Times New Roman"/>
              </a:rPr>
              <a:t>라    </a:t>
            </a:r>
            <a:r>
              <a:rPr sz="900" spc="41" dirty="0">
                <a:latin typeface="Times New Roman"/>
                <a:cs typeface="Times New Roman"/>
              </a:rPr>
              <a:t> </a:t>
            </a:r>
            <a:r>
              <a:rPr sz="900" spc="-44" dirty="0">
                <a:latin typeface="Times New Roman"/>
                <a:cs typeface="Times New Roman"/>
              </a:rPr>
              <a:t>말</a:t>
            </a:r>
            <a:r>
              <a:rPr sz="900" spc="0" dirty="0">
                <a:latin typeface="Times New Roman"/>
                <a:cs typeface="Times New Roman"/>
              </a:rPr>
              <a:t>은 </a:t>
            </a:r>
            <a:r>
              <a:rPr sz="900" spc="-52" dirty="0">
                <a:latin typeface="Times New Roman"/>
                <a:cs typeface="Times New Roman"/>
              </a:rPr>
              <a:t>성경적으</a:t>
            </a:r>
            <a:r>
              <a:rPr sz="900" spc="0" dirty="0">
                <a:latin typeface="Times New Roman"/>
                <a:cs typeface="Times New Roman"/>
              </a:rPr>
              <a:t>로</a:t>
            </a:r>
            <a:r>
              <a:rPr sz="900" spc="31" dirty="0">
                <a:latin typeface="Times New Roman"/>
                <a:cs typeface="Times New Roman"/>
              </a:rPr>
              <a:t> </a:t>
            </a:r>
            <a:r>
              <a:rPr sz="900" spc="0" dirty="0">
                <a:latin typeface="Times New Roman"/>
                <a:cs typeface="Times New Roman"/>
              </a:rPr>
              <a:t>아</a:t>
            </a:r>
            <a:endParaRPr sz="900" dirty="0">
              <a:latin typeface="Times New Roman"/>
              <a:cs typeface="Times New Roman"/>
            </a:endParaRPr>
          </a:p>
          <a:p>
            <a:pPr marL="624975">
              <a:lnSpc>
                <a:spcPct val="95825"/>
              </a:lnSpc>
              <a:spcBef>
                <a:spcPts val="365"/>
              </a:spcBef>
            </a:pPr>
            <a:r>
              <a:rPr sz="900" spc="0" dirty="0">
                <a:latin typeface="Times New Roman"/>
                <a:cs typeface="Times New Roman"/>
              </a:rPr>
              <a:t>ྕ</a:t>
            </a:r>
            <a:r>
              <a:rPr sz="900" spc="161" dirty="0">
                <a:latin typeface="Times New Roman"/>
                <a:cs typeface="Times New Roman"/>
              </a:rPr>
              <a:t> </a:t>
            </a:r>
            <a:r>
              <a:rPr sz="900" spc="0" dirty="0">
                <a:latin typeface="Times New Roman"/>
                <a:cs typeface="Times New Roman"/>
              </a:rPr>
              <a:t>문   </a:t>
            </a:r>
            <a:r>
              <a:rPr sz="900" spc="1" dirty="0">
                <a:latin typeface="Times New Roman"/>
                <a:cs typeface="Times New Roman"/>
              </a:rPr>
              <a:t> </a:t>
            </a:r>
            <a:r>
              <a:rPr sz="900" spc="0" dirty="0">
                <a:latin typeface="Times New Roman"/>
                <a:cs typeface="Times New Roman"/>
              </a:rPr>
              <a:t>가</a:t>
            </a:r>
            <a:r>
              <a:rPr sz="900" spc="161" dirty="0">
                <a:latin typeface="Times New Roman"/>
                <a:cs typeface="Times New Roman"/>
              </a:rPr>
              <a:t> </a:t>
            </a:r>
            <a:r>
              <a:rPr sz="900" spc="0" dirty="0">
                <a:latin typeface="Times New Roman"/>
                <a:cs typeface="Times New Roman"/>
              </a:rPr>
              <a:t>없    </a:t>
            </a:r>
            <a:r>
              <a:rPr sz="900" spc="46" dirty="0">
                <a:latin typeface="Times New Roman"/>
                <a:cs typeface="Times New Roman"/>
              </a:rPr>
              <a:t> </a:t>
            </a:r>
            <a:r>
              <a:rPr sz="900" spc="-52" dirty="0">
                <a:latin typeface="Times New Roman"/>
                <a:cs typeface="Times New Roman"/>
              </a:rPr>
              <a:t>표⩥ᯕ</a:t>
            </a:r>
            <a:r>
              <a:rPr sz="900" spc="0" dirty="0">
                <a:latin typeface="Times New Roman"/>
                <a:cs typeface="Times New Roman"/>
              </a:rPr>
              <a:t>라</a:t>
            </a:r>
            <a:r>
              <a:rPr sz="900" spc="23" dirty="0">
                <a:latin typeface="Times New Roman"/>
                <a:cs typeface="Times New Roman"/>
              </a:rPr>
              <a:t> </a:t>
            </a:r>
            <a:r>
              <a:rPr sz="900" spc="0" dirty="0">
                <a:latin typeface="Times New Roman"/>
                <a:cs typeface="Times New Roman"/>
              </a:rPr>
              <a:t>할</a:t>
            </a:r>
            <a:r>
              <a:rPr sz="900" spc="161" dirty="0">
                <a:latin typeface="Times New Roman"/>
                <a:cs typeface="Times New Roman"/>
              </a:rPr>
              <a:t> </a:t>
            </a:r>
            <a:r>
              <a:rPr sz="900" spc="377" dirty="0">
                <a:latin typeface="Times New Roman"/>
                <a:cs typeface="Times New Roman"/>
              </a:rPr>
              <a:t>5</a:t>
            </a:r>
            <a:r>
              <a:rPr sz="900" spc="0" dirty="0">
                <a:latin typeface="Times New Roman"/>
                <a:cs typeface="Times New Roman"/>
              </a:rPr>
              <a:t> </a:t>
            </a:r>
            <a:r>
              <a:rPr sz="900" spc="41" dirty="0">
                <a:latin typeface="Times New Roman"/>
                <a:cs typeface="Times New Roman"/>
              </a:rPr>
              <a:t>:</a:t>
            </a:r>
            <a:r>
              <a:rPr sz="900" spc="41" dirty="0" err="1">
                <a:latin typeface="Times New Roman"/>
                <a:cs typeface="Times New Roman"/>
              </a:rPr>
              <a:t>습니다</a:t>
            </a:r>
            <a:r>
              <a:rPr sz="900" spc="41" dirty="0">
                <a:latin typeface="Times New Roman"/>
                <a:cs typeface="Times New Roman"/>
              </a:rPr>
              <a:t>.</a:t>
            </a:r>
            <a:endParaRPr sz="900" dirty="0">
              <a:latin typeface="Times New Roman"/>
              <a:cs typeface="Times New Roman"/>
            </a:endParaRPr>
          </a:p>
        </p:txBody>
      </p:sp>
      <p:sp>
        <p:nvSpPr>
          <p:cNvPr id="8" name="object 8"/>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540475" y="797725"/>
            <a:ext cx="794332" cy="942835"/>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1470098" y="776620"/>
            <a:ext cx="3571975" cy="659104"/>
          </a:xfrm>
          <a:custGeom>
            <a:avLst/>
            <a:gdLst/>
            <a:ahLst/>
            <a:cxnLst/>
            <a:rect l="l" t="t" r="r" b="b"/>
            <a:pathLst>
              <a:path w="3571975" h="659104">
                <a:moveTo>
                  <a:pt x="164972" y="393306"/>
                </a:moveTo>
                <a:lnTo>
                  <a:pt x="164972" y="579335"/>
                </a:lnTo>
                <a:lnTo>
                  <a:pt x="166291" y="593860"/>
                </a:lnTo>
                <a:lnTo>
                  <a:pt x="184200" y="631281"/>
                </a:lnTo>
                <a:lnTo>
                  <a:pt x="218114" y="654554"/>
                </a:lnTo>
                <a:lnTo>
                  <a:pt x="244728" y="659104"/>
                </a:lnTo>
                <a:lnTo>
                  <a:pt x="3492219" y="659104"/>
                </a:lnTo>
                <a:lnTo>
                  <a:pt x="3532942" y="647936"/>
                </a:lnTo>
                <a:lnTo>
                  <a:pt x="3561631" y="618650"/>
                </a:lnTo>
                <a:lnTo>
                  <a:pt x="3571975" y="579335"/>
                </a:lnTo>
                <a:lnTo>
                  <a:pt x="3571975" y="79756"/>
                </a:lnTo>
                <a:lnTo>
                  <a:pt x="3560806" y="39025"/>
                </a:lnTo>
                <a:lnTo>
                  <a:pt x="3531520" y="10338"/>
                </a:lnTo>
                <a:lnTo>
                  <a:pt x="3492219" y="0"/>
                </a:lnTo>
                <a:lnTo>
                  <a:pt x="244728" y="0"/>
                </a:lnTo>
                <a:lnTo>
                  <a:pt x="204003" y="11166"/>
                </a:lnTo>
                <a:lnTo>
                  <a:pt x="175313" y="40449"/>
                </a:lnTo>
                <a:lnTo>
                  <a:pt x="164972" y="79756"/>
                </a:lnTo>
                <a:lnTo>
                  <a:pt x="164972" y="269036"/>
                </a:lnTo>
                <a:lnTo>
                  <a:pt x="163462" y="272202"/>
                </a:lnTo>
                <a:lnTo>
                  <a:pt x="158058" y="280187"/>
                </a:lnTo>
                <a:lnTo>
                  <a:pt x="153487" y="285277"/>
                </a:lnTo>
                <a:lnTo>
                  <a:pt x="147451" y="290720"/>
                </a:lnTo>
                <a:lnTo>
                  <a:pt x="139787" y="296233"/>
                </a:lnTo>
                <a:lnTo>
                  <a:pt x="130330" y="301532"/>
                </a:lnTo>
                <a:lnTo>
                  <a:pt x="118916" y="306332"/>
                </a:lnTo>
                <a:lnTo>
                  <a:pt x="105383" y="310351"/>
                </a:lnTo>
                <a:lnTo>
                  <a:pt x="89567" y="313304"/>
                </a:lnTo>
                <a:lnTo>
                  <a:pt x="71302" y="314909"/>
                </a:lnTo>
                <a:lnTo>
                  <a:pt x="50426" y="314880"/>
                </a:lnTo>
                <a:lnTo>
                  <a:pt x="26776" y="312934"/>
                </a:lnTo>
                <a:lnTo>
                  <a:pt x="186" y="308787"/>
                </a:lnTo>
                <a:lnTo>
                  <a:pt x="0" y="309642"/>
                </a:lnTo>
                <a:lnTo>
                  <a:pt x="9455" y="317744"/>
                </a:lnTo>
                <a:lnTo>
                  <a:pt x="17166" y="324064"/>
                </a:lnTo>
                <a:lnTo>
                  <a:pt x="26552" y="331465"/>
                </a:lnTo>
                <a:lnTo>
                  <a:pt x="37374" y="339625"/>
                </a:lnTo>
                <a:lnTo>
                  <a:pt x="49398" y="348218"/>
                </a:lnTo>
                <a:lnTo>
                  <a:pt x="62385" y="356922"/>
                </a:lnTo>
                <a:lnTo>
                  <a:pt x="76100" y="365412"/>
                </a:lnTo>
                <a:lnTo>
                  <a:pt x="90306" y="373366"/>
                </a:lnTo>
                <a:lnTo>
                  <a:pt x="104767" y="380459"/>
                </a:lnTo>
                <a:lnTo>
                  <a:pt x="119245" y="386368"/>
                </a:lnTo>
                <a:lnTo>
                  <a:pt x="133505" y="390769"/>
                </a:lnTo>
                <a:lnTo>
                  <a:pt x="147310" y="393338"/>
                </a:lnTo>
                <a:lnTo>
                  <a:pt x="160423" y="393753"/>
                </a:lnTo>
                <a:lnTo>
                  <a:pt x="164972" y="393306"/>
                </a:lnTo>
                <a:close/>
              </a:path>
            </a:pathLst>
          </a:custGeom>
          <a:solidFill>
            <a:srgbClr val="FFFFFF"/>
          </a:solidFill>
        </p:spPr>
        <p:txBody>
          <a:bodyPr wrap="square" lIns="0" tIns="0" rIns="0" bIns="0" rtlCol="0">
            <a:noAutofit/>
          </a:bodyPr>
          <a:lstStyle/>
          <a:p>
            <a:endParaRPr/>
          </a:p>
        </p:txBody>
      </p:sp>
      <p:sp>
        <p:nvSpPr>
          <p:cNvPr id="18" name="object 18"/>
          <p:cNvSpPr/>
          <p:nvPr/>
        </p:nvSpPr>
        <p:spPr>
          <a:xfrm>
            <a:off x="1468827" y="7766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90" y="659104"/>
                </a:lnTo>
                <a:lnTo>
                  <a:pt x="3534213" y="647936"/>
                </a:lnTo>
                <a:lnTo>
                  <a:pt x="3562902" y="618650"/>
                </a:lnTo>
                <a:lnTo>
                  <a:pt x="3573246" y="579335"/>
                </a:lnTo>
                <a:lnTo>
                  <a:pt x="3573246" y="79756"/>
                </a:lnTo>
                <a:lnTo>
                  <a:pt x="3562077" y="39025"/>
                </a:lnTo>
                <a:lnTo>
                  <a:pt x="3532791" y="10338"/>
                </a:lnTo>
                <a:lnTo>
                  <a:pt x="3493490" y="0"/>
                </a:lnTo>
                <a:lnTo>
                  <a:pt x="245999" y="0"/>
                </a:lnTo>
                <a:lnTo>
                  <a:pt x="205273" y="11166"/>
                </a:lnTo>
                <a:lnTo>
                  <a:pt x="176584" y="40449"/>
                </a:lnTo>
                <a:lnTo>
                  <a:pt x="166243" y="79756"/>
                </a:lnTo>
                <a:lnTo>
                  <a:pt x="166243" y="269036"/>
                </a:lnTo>
                <a:lnTo>
                  <a:pt x="165892" y="269875"/>
                </a:lnTo>
                <a:lnTo>
                  <a:pt x="162599" y="275734"/>
                </a:lnTo>
                <a:lnTo>
                  <a:pt x="154758" y="285277"/>
                </a:lnTo>
                <a:lnTo>
                  <a:pt x="148722" y="290720"/>
                </a:lnTo>
                <a:lnTo>
                  <a:pt x="141057" y="296233"/>
                </a:lnTo>
                <a:lnTo>
                  <a:pt x="131600" y="301532"/>
                </a:lnTo>
                <a:lnTo>
                  <a:pt x="120187" y="306332"/>
                </a:lnTo>
                <a:lnTo>
                  <a:pt x="106654" y="310351"/>
                </a:lnTo>
                <a:lnTo>
                  <a:pt x="90837" y="313304"/>
                </a:lnTo>
                <a:lnTo>
                  <a:pt x="72573" y="314909"/>
                </a:lnTo>
                <a:lnTo>
                  <a:pt x="51697" y="314880"/>
                </a:lnTo>
                <a:lnTo>
                  <a:pt x="28046" y="312934"/>
                </a:lnTo>
                <a:lnTo>
                  <a:pt x="1457" y="308787"/>
                </a:lnTo>
                <a:lnTo>
                  <a:pt x="0" y="308508"/>
                </a:lnTo>
                <a:lnTo>
                  <a:pt x="1270" y="309642"/>
                </a:lnTo>
                <a:lnTo>
                  <a:pt x="10725" y="317744"/>
                </a:lnTo>
                <a:lnTo>
                  <a:pt x="18437" y="324064"/>
                </a:lnTo>
                <a:lnTo>
                  <a:pt x="27822" y="331465"/>
                </a:lnTo>
                <a:lnTo>
                  <a:pt x="38645" y="339625"/>
                </a:lnTo>
                <a:lnTo>
                  <a:pt x="50668" y="348218"/>
                </a:lnTo>
                <a:lnTo>
                  <a:pt x="63656" y="356922"/>
                </a:lnTo>
                <a:lnTo>
                  <a:pt x="77371" y="365412"/>
                </a:lnTo>
                <a:lnTo>
                  <a:pt x="91577" y="373366"/>
                </a:lnTo>
                <a:lnTo>
                  <a:pt x="106037" y="380459"/>
                </a:lnTo>
                <a:lnTo>
                  <a:pt x="120516" y="386368"/>
                </a:lnTo>
                <a:lnTo>
                  <a:pt x="134776" y="390769"/>
                </a:lnTo>
                <a:lnTo>
                  <a:pt x="148580" y="393338"/>
                </a:lnTo>
                <a:lnTo>
                  <a:pt x="161693" y="393753"/>
                </a:lnTo>
                <a:lnTo>
                  <a:pt x="166243" y="393306"/>
                </a:lnTo>
                <a:close/>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4986003"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6" name="object 6"/>
          <p:cNvSpPr txBox="1"/>
          <p:nvPr/>
        </p:nvSpPr>
        <p:spPr>
          <a:xfrm>
            <a:off x="610936" y="1854288"/>
            <a:ext cx="4368868" cy="4763820"/>
          </a:xfrm>
          <a:prstGeom prst="rect">
            <a:avLst/>
          </a:prstGeom>
        </p:spPr>
        <p:txBody>
          <a:bodyPr wrap="square" lIns="0" tIns="6604" rIns="0" bIns="0" rtlCol="0">
            <a:noAutofit/>
          </a:bodyPr>
          <a:lstStyle/>
          <a:p>
            <a:pPr marL="120713" marR="17556" algn="just">
              <a:lnSpc>
                <a:spcPts val="1100"/>
              </a:lnSpc>
            </a:pPr>
            <a:r>
              <a:rPr lang="es-ES" sz="900" dirty="0">
                <a:latin typeface="Malgun Gothic" panose="020B0503020000020004" pitchFamily="34" charset="-127"/>
                <a:ea typeface="Malgun Gothic" panose="020B0503020000020004" pitchFamily="34" charset="-127"/>
                <a:cs typeface="Malgun Gothic"/>
              </a:rPr>
              <a:t>La Biblia y las religiones del mundo son fundamentalmente diferentes.</a:t>
            </a:r>
          </a:p>
          <a:p>
            <a:pPr marR="17556" indent="120650" algn="just">
              <a:lnSpc>
                <a:spcPts val="1100"/>
              </a:lnSpc>
            </a:pPr>
            <a:r>
              <a:rPr lang="es-ES" sz="900" dirty="0">
                <a:latin typeface="Malgun Gothic" panose="020B0503020000020004" pitchFamily="34" charset="-127"/>
                <a:ea typeface="Malgun Gothic" panose="020B0503020000020004" pitchFamily="34" charset="-127"/>
                <a:cs typeface="Malgun Gothic"/>
              </a:rPr>
              <a:t>En primer lugar, todas las religiones en el mundo son esfuerzos humanos para encontrar a Dios, pero la Biblia nos dice que Dios viene a los humanos y los salva directamente. Originalmente, la gente sabía que solo había un Absoluto y Él creó todas las cosas, pero cayeron y olvidaron a Dios y sirvieron a la creación          (Ro 1:21~23, 25). Por lo tanto, la religión del mundo es servir a dioses hechos por el hombre, pero la Biblia la revela Dios mismo porque el hombre no puede encontrar a Dios.</a:t>
            </a:r>
            <a:endParaRPr sz="900" dirty="0">
              <a:latin typeface="Malgun Gothic" panose="020B0503020000020004" pitchFamily="34" charset="-127"/>
              <a:ea typeface="Malgun Gothic" panose="020B0503020000020004" pitchFamily="34" charset="-127"/>
              <a:cs typeface="Malgun Gothic"/>
            </a:endParaRPr>
          </a:p>
          <a:p>
            <a:pPr marL="12700" marR="1113" indent="108013" algn="just">
              <a:lnSpc>
                <a:spcPts val="1100"/>
              </a:lnSpc>
            </a:pPr>
            <a:r>
              <a:rPr lang="es-ES" sz="900" dirty="0">
                <a:latin typeface="Malgun Gothic" panose="020B0503020000020004" pitchFamily="34" charset="-127"/>
                <a:ea typeface="Malgun Gothic" panose="020B0503020000020004" pitchFamily="34" charset="-127"/>
                <a:cs typeface="Malgun Gothic"/>
              </a:rPr>
              <a:t>Segundo, todas las religiones en el mundo dan el mandamiento de no pecar, pero no pueden perdonar pecados ni salvar almas que han muerto por los pecados y transgresiones. Sin embargo, la Biblia testifica que la paga del pecado es muerte, y que solo Jesucristo pagó nuestra paga al morir en nuestro lugar. Hay muchos dioses en las religiones del mundo, pero nadie murió en lugar del hombre. Pero Jesús nos amó y se entregó a sí mismo en rescate.</a:t>
            </a:r>
          </a:p>
          <a:p>
            <a:pPr marL="12700" marR="1113" indent="108013" algn="just">
              <a:lnSpc>
                <a:spcPts val="1100"/>
              </a:lnSpc>
            </a:pPr>
            <a:r>
              <a:rPr lang="es-ES" sz="900" dirty="0">
                <a:latin typeface="Malgun Gothic" panose="020B0503020000020004" pitchFamily="34" charset="-127"/>
                <a:ea typeface="Malgun Gothic" panose="020B0503020000020004" pitchFamily="34" charset="-127"/>
                <a:cs typeface="Malgun Gothic"/>
              </a:rPr>
              <a:t>Tercero, todas las religiones en el mundo obligan a </a:t>
            </a:r>
            <a:r>
              <a:rPr lang="es-ES" sz="900" dirty="0">
                <a:latin typeface="Malgun Gothic" panose="020B0503020000020004" pitchFamily="34" charset="-127"/>
                <a:ea typeface="Malgun Gothic" panose="020B0503020000020004" pitchFamily="34" charset="-127"/>
                <a:cs typeface="NanumBarunGothic"/>
              </a:rPr>
              <a:t>“H</a:t>
            </a:r>
            <a:r>
              <a:rPr lang="es-ES" sz="900" dirty="0">
                <a:latin typeface="Malgun Gothic" panose="020B0503020000020004" pitchFamily="34" charset="-127"/>
                <a:ea typeface="Malgun Gothic" panose="020B0503020000020004" pitchFamily="34" charset="-127"/>
                <a:cs typeface="Malgun Gothic"/>
              </a:rPr>
              <a:t>acer</a:t>
            </a:r>
            <a:r>
              <a:rPr lang="es-ES" sz="900" dirty="0">
                <a:latin typeface="Malgun Gothic" panose="020B0503020000020004" pitchFamily="34" charset="-127"/>
                <a:ea typeface="Malgun Gothic" panose="020B0503020000020004" pitchFamily="34" charset="-127"/>
                <a:cs typeface="NanumBarunGothic"/>
              </a:rPr>
              <a:t>”</a:t>
            </a:r>
            <a:r>
              <a:rPr lang="es-ES" sz="900" dirty="0">
                <a:latin typeface="Malgun Gothic" panose="020B0503020000020004" pitchFamily="34" charset="-127"/>
                <a:ea typeface="Malgun Gothic" panose="020B0503020000020004" pitchFamily="34" charset="-127"/>
                <a:cs typeface="Malgun Gothic"/>
              </a:rPr>
              <a:t>, pero a sus seguidores no les dan el poder para hacerlo. Pero la Biblia nos da el poder para hacerlo y ​​dice: “Hazlo". Todas las religiones en el mundo ponen más carga sobre los que están trabajados y cargados, pero Jesús en la Biblia no solo se cargó de nuestros pecados y nos da vida, sino que también nos da generosamente fuerzas continuamente. (Mt 11:28, Sal 68:19).</a:t>
            </a:r>
          </a:p>
          <a:p>
            <a:pPr marL="12700" marR="1113" indent="108013" algn="just">
              <a:lnSpc>
                <a:spcPts val="1100"/>
              </a:lnSpc>
            </a:pPr>
            <a:r>
              <a:rPr lang="es-ES" sz="900" dirty="0">
                <a:latin typeface="Malgun Gothic" panose="020B0503020000020004" pitchFamily="34" charset="-127"/>
                <a:ea typeface="Malgun Gothic" panose="020B0503020000020004" pitchFamily="34" charset="-127"/>
                <a:cs typeface="Malgun Gothic"/>
              </a:rPr>
              <a:t>Cuarto, la religión del mundo es aferrarse a los mandamientos teniendo muchos, pero la Biblia es mirar y confiar en "Jesucristo, quien es el mismo ayer, y hoy, y por los siglos".</a:t>
            </a:r>
          </a:p>
          <a:p>
            <a:pPr marL="12700" marR="1113" indent="108013" algn="just">
              <a:lnSpc>
                <a:spcPts val="1100"/>
              </a:lnSpc>
            </a:pPr>
            <a:r>
              <a:rPr lang="es-ES" sz="900" dirty="0">
                <a:latin typeface="Malgun Gothic" panose="020B0503020000020004" pitchFamily="34" charset="-127"/>
                <a:ea typeface="Malgun Gothic" panose="020B0503020000020004" pitchFamily="34" charset="-127"/>
                <a:cs typeface="Malgun Gothic"/>
              </a:rPr>
              <a:t>Por último, la iluminación de las muchas religiones del mundo es algo de lo cual uno debe darse cuenta y no puede expresar con palabras, pero la iluminación de la Biblia puede decir su contenido, y probar lo correcto y lo incorrecto. Dado que la iluminación de la Biblia es a través del Espíritu Santo al escuchar las palabras de Cristo, se puede confesar con la boca, y el contenido es el mismo. Por lo tanto, los testimonios antiguos y nuevos, extranjeros y coreanos son los mismos (Ro 10:17, Tit 1:4, 2P 1:1, Jud 1:3).</a:t>
            </a:r>
          </a:p>
          <a:p>
            <a:pPr marL="12700" marR="1113" indent="108013" algn="just">
              <a:lnSpc>
                <a:spcPts val="1100"/>
              </a:lnSpc>
            </a:pPr>
            <a:r>
              <a:rPr lang="es-ES" sz="900" dirty="0">
                <a:latin typeface="Malgun Gothic" panose="020B0503020000020004" pitchFamily="34" charset="-127"/>
                <a:ea typeface="Malgun Gothic" panose="020B0503020000020004" pitchFamily="34" charset="-127"/>
                <a:cs typeface="Malgun Gothic"/>
              </a:rPr>
              <a:t>Debido a estas diferencias, la Biblia dice claramente que todas las religiones en el mundo son fundamentalmente incorrectas y que no pueden alcanzar la presencia de Dios de esa manera.</a:t>
            </a:r>
            <a:endParaRPr sz="900" dirty="0">
              <a:latin typeface="Malgun Gothic" panose="020B0503020000020004" pitchFamily="34" charset="-127"/>
              <a:ea typeface="Malgun Gothic" panose="020B0503020000020004" pitchFamily="34" charset="-127"/>
              <a:cs typeface="Malgun Gothic"/>
            </a:endParaRPr>
          </a:p>
        </p:txBody>
      </p:sp>
      <p:sp>
        <p:nvSpPr>
          <p:cNvPr id="5" name="object 5"/>
          <p:cNvSpPr txBox="1"/>
          <p:nvPr/>
        </p:nvSpPr>
        <p:spPr>
          <a:xfrm>
            <a:off x="791072" y="6923239"/>
            <a:ext cx="3968750" cy="317550"/>
          </a:xfrm>
          <a:prstGeom prst="rect">
            <a:avLst/>
          </a:prstGeom>
        </p:spPr>
        <p:txBody>
          <a:bodyPr wrap="square" lIns="0" tIns="6477" rIns="0" bIns="0" rtlCol="0">
            <a:noAutofit/>
          </a:bodyPr>
          <a:lstStyle/>
          <a:p>
            <a:pPr marL="12700" algn="just">
              <a:lnSpc>
                <a:spcPts val="1019"/>
              </a:lnSpc>
            </a:pPr>
            <a:r>
              <a:rPr lang="es-ES" sz="900" dirty="0">
                <a:solidFill>
                  <a:srgbClr val="00ADEF"/>
                </a:solidFill>
                <a:latin typeface="Malgun Gothic" panose="020B0503020000020004" pitchFamily="34" charset="-127"/>
                <a:ea typeface="Malgun Gothic" panose="020B0503020000020004" pitchFamily="34" charset="-127"/>
                <a:cs typeface="Times New Roman"/>
              </a:rPr>
              <a:t>Y en ningún otro hay salvación; porque no hay otro nombre bajo el cielo, dado a los hombres, en que podamos ser salvos.</a:t>
            </a:r>
            <a:r>
              <a:rPr sz="900" dirty="0">
                <a:solidFill>
                  <a:srgbClr val="00ADEF"/>
                </a:solidFill>
                <a:latin typeface="Malgun Gothic" panose="020B0503020000020004" pitchFamily="34" charset="-127"/>
                <a:ea typeface="Malgun Gothic" panose="020B0503020000020004" pitchFamily="34" charset="-127"/>
                <a:cs typeface="Times New Roman"/>
              </a:rPr>
              <a:t> (</a:t>
            </a:r>
            <a:r>
              <a:rPr lang="es-ES" sz="900" dirty="0">
                <a:solidFill>
                  <a:srgbClr val="00ADEF"/>
                </a:solidFill>
                <a:latin typeface="Malgun Gothic" panose="020B0503020000020004" pitchFamily="34" charset="-127"/>
                <a:ea typeface="Malgun Gothic" panose="020B0503020000020004" pitchFamily="34" charset="-127"/>
                <a:cs typeface="Times New Roman"/>
              </a:rPr>
              <a:t>Hch</a:t>
            </a:r>
            <a:r>
              <a:rPr sz="900" dirty="0">
                <a:solidFill>
                  <a:srgbClr val="00ADEF"/>
                </a:solidFill>
                <a:latin typeface="Malgun Gothic" panose="020B0503020000020004" pitchFamily="34" charset="-127"/>
                <a:ea typeface="Malgun Gothic" panose="020B0503020000020004" pitchFamily="34" charset="-127"/>
                <a:cs typeface="Times New Roman"/>
              </a:rPr>
              <a:t> 4:12)</a:t>
            </a:r>
            <a:endParaRPr sz="900" dirty="0">
              <a:latin typeface="Malgun Gothic" panose="020B0503020000020004" pitchFamily="34" charset="-127"/>
              <a:ea typeface="Malgun Gothic" panose="020B0503020000020004" pitchFamily="34" charset="-127"/>
              <a:cs typeface="Times New Roman"/>
            </a:endParaRPr>
          </a:p>
        </p:txBody>
      </p:sp>
      <p:sp>
        <p:nvSpPr>
          <p:cNvPr id="4" name="object 4"/>
          <p:cNvSpPr txBox="1"/>
          <p:nvPr/>
        </p:nvSpPr>
        <p:spPr>
          <a:xfrm>
            <a:off x="5071200"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27</a:t>
            </a:r>
            <a:endParaRPr sz="1000">
              <a:latin typeface="Times New Roman"/>
              <a:cs typeface="Times New Roman"/>
            </a:endParaRPr>
          </a:p>
        </p:txBody>
      </p:sp>
      <p:sp>
        <p:nvSpPr>
          <p:cNvPr id="2" name="object 2"/>
          <p:cNvSpPr txBox="1"/>
          <p:nvPr/>
        </p:nvSpPr>
        <p:spPr>
          <a:xfrm>
            <a:off x="1471663" y="778827"/>
            <a:ext cx="3508141" cy="745236"/>
          </a:xfrm>
          <a:prstGeom prst="rect">
            <a:avLst/>
          </a:prstGeom>
        </p:spPr>
        <p:txBody>
          <a:bodyPr wrap="square" lIns="0" tIns="11155" rIns="0" bIns="0" rtlCol="0" anchor="t">
            <a:noAutofit/>
          </a:bodyPr>
          <a:lstStyle/>
          <a:p>
            <a:pPr marL="547217">
              <a:lnSpc>
                <a:spcPct val="143312"/>
              </a:lnSpc>
            </a:pPr>
            <a:endParaRPr lang="es-ES" sz="500" dirty="0">
              <a:solidFill>
                <a:srgbClr val="00ADEF"/>
              </a:solidFill>
              <a:latin typeface="Malgun Gothic" panose="020B0503020000020004" pitchFamily="34" charset="-127"/>
              <a:ea typeface="Malgun Gothic" panose="020B0503020000020004" pitchFamily="34" charset="-127"/>
              <a:cs typeface="Malgun Gothic"/>
            </a:endParaRPr>
          </a:p>
          <a:p>
            <a:pPr marL="361950">
              <a:lnSpc>
                <a:spcPct val="143312"/>
              </a:lnSpc>
            </a:pPr>
            <a:r>
              <a:rPr lang="es-ES" sz="1000" dirty="0">
                <a:solidFill>
                  <a:srgbClr val="00ADEF"/>
                </a:solidFill>
                <a:latin typeface="Malgun Gothic" panose="020B0503020000020004" pitchFamily="34" charset="-127"/>
                <a:ea typeface="Malgun Gothic" panose="020B0503020000020004" pitchFamily="34" charset="-127"/>
                <a:cs typeface="Malgun Gothic"/>
              </a:rPr>
              <a:t>¿Cuál es la diferencia entre la Biblia y las religiones en el mundo?</a:t>
            </a:r>
            <a:endParaRPr sz="1000" dirty="0">
              <a:latin typeface="Malgun Gothic" panose="020B0503020000020004" pitchFamily="34" charset="-127"/>
              <a:ea typeface="Malgun Gothic" panose="020B0503020000020004" pitchFamily="34" charset="-127"/>
              <a:cs typeface="Malgun Gothic"/>
            </a:endParaRPr>
          </a:p>
        </p:txBody>
      </p:sp>
      <p:sp>
        <p:nvSpPr>
          <p:cNvPr id="21" name="object 3">
            <a:extLst>
              <a:ext uri="{FF2B5EF4-FFF2-40B4-BE49-F238E27FC236}">
                <a16:creationId xmlns:a16="http://schemas.microsoft.com/office/drawing/2014/main" id="{B8D695A4-5A23-4519-97A2-93C80283943A}"/>
              </a:ext>
            </a:extLst>
          </p:cNvPr>
          <p:cNvSpPr txBox="1"/>
          <p:nvPr/>
        </p:nvSpPr>
        <p:spPr>
          <a:xfrm rot="21060000">
            <a:off x="581049" y="461517"/>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sp>
        <p:nvSpPr>
          <p:cNvPr id="22" name="object 21">
            <a:extLst>
              <a:ext uri="{FF2B5EF4-FFF2-40B4-BE49-F238E27FC236}">
                <a16:creationId xmlns:a16="http://schemas.microsoft.com/office/drawing/2014/main" id="{D80F6695-2438-4DD9-B6EC-467B8C1AF1FA}"/>
              </a:ext>
            </a:extLst>
          </p:cNvPr>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3" name="object 11">
            <a:extLst>
              <a:ext uri="{FF2B5EF4-FFF2-40B4-BE49-F238E27FC236}">
                <a16:creationId xmlns:a16="http://schemas.microsoft.com/office/drawing/2014/main" id="{E6B0C17B-95F3-42B9-90BF-CFCBA2F4A062}"/>
              </a:ext>
            </a:extLst>
          </p:cNvPr>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208</TotalTime>
  <Words>1776</Words>
  <Application>Microsoft Office PowerPoint</Application>
  <PresentationFormat>사용자 지정</PresentationFormat>
  <Paragraphs>89</Paragraphs>
  <Slides>8</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NanumBarunGothic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44</cp:revision>
  <cp:lastPrinted>2020-01-02T01:22:55Z</cp:lastPrinted>
  <dcterms:modified xsi:type="dcterms:W3CDTF">2022-02-22T22:05:00Z</dcterms:modified>
</cp:coreProperties>
</file>